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0" r:id="rId3"/>
    <p:sldMasterId id="2147483657" r:id="rId4"/>
    <p:sldMasterId id="2147483676" r:id="rId5"/>
  </p:sldMasterIdLst>
  <p:notesMasterIdLst>
    <p:notesMasterId r:id="rId8"/>
  </p:notesMasterIdLst>
  <p:sldIdLst>
    <p:sldId id="3332" r:id="rId6"/>
    <p:sldId id="3379" r:id="rId7"/>
    <p:sldId id="3438" r:id="rId9"/>
    <p:sldId id="3490" r:id="rId10"/>
    <p:sldId id="3456" r:id="rId11"/>
    <p:sldId id="3541" r:id="rId12"/>
    <p:sldId id="3491" r:id="rId13"/>
    <p:sldId id="3494" r:id="rId14"/>
    <p:sldId id="3565" r:id="rId15"/>
    <p:sldId id="3497" r:id="rId16"/>
    <p:sldId id="3566" r:id="rId17"/>
    <p:sldId id="3567" r:id="rId18"/>
    <p:sldId id="3568" r:id="rId19"/>
    <p:sldId id="3569" r:id="rId20"/>
    <p:sldId id="3571" r:id="rId21"/>
    <p:sldId id="3572" r:id="rId22"/>
    <p:sldId id="3498" r:id="rId23"/>
    <p:sldId id="3570" r:id="rId24"/>
    <p:sldId id="3587" r:id="rId25"/>
    <p:sldId id="3574" r:id="rId26"/>
    <p:sldId id="3573" r:id="rId27"/>
    <p:sldId id="3499" r:id="rId28"/>
    <p:sldId id="3576" r:id="rId29"/>
    <p:sldId id="3577" r:id="rId30"/>
    <p:sldId id="3578" r:id="rId31"/>
    <p:sldId id="3579" r:id="rId32"/>
    <p:sldId id="3580" r:id="rId33"/>
    <p:sldId id="3581" r:id="rId34"/>
    <p:sldId id="3583" r:id="rId35"/>
    <p:sldId id="3582" r:id="rId36"/>
    <p:sldId id="3588" r:id="rId37"/>
    <p:sldId id="3506" r:id="rId38"/>
    <p:sldId id="3585" r:id="rId39"/>
    <p:sldId id="3508" r:id="rId40"/>
    <p:sldId id="3584" r:id="rId41"/>
    <p:sldId id="3509" r:id="rId42"/>
    <p:sldId id="3474" r:id="rId43"/>
    <p:sldId id="3507" r:id="rId44"/>
    <p:sldId id="3589" r:id="rId45"/>
    <p:sldId id="3160" r:id="rId46"/>
    <p:sldId id="3396" r:id="rId47"/>
  </p:sldIdLst>
  <p:sldSz cx="12858750" cy="7232650"/>
  <p:notesSz cx="6858000" cy="9144000"/>
  <p:custDataLst>
    <p:tags r:id="rId5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0" userDrawn="1">
          <p15:clr>
            <a:srgbClr val="A4A3A4"/>
          </p15:clr>
        </p15:guide>
        <p15:guide id="2" orient="horz" pos="4442" userDrawn="1">
          <p15:clr>
            <a:srgbClr val="A4A3A4"/>
          </p15:clr>
        </p15:guide>
        <p15:guide id="3" pos="4052" userDrawn="1">
          <p15:clr>
            <a:srgbClr val="A4A3A4"/>
          </p15:clr>
        </p15:guide>
        <p15:guide id="4" pos="648" userDrawn="1">
          <p15:clr>
            <a:srgbClr val="A4A3A4"/>
          </p15:clr>
        </p15:guide>
        <p15:guide id="5" pos="76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84B7"/>
    <a:srgbClr val="FFFFFF"/>
    <a:srgbClr val="65A5E7"/>
    <a:srgbClr val="0276BB"/>
    <a:srgbClr val="0077C1"/>
    <a:srgbClr val="71A4E2"/>
    <a:srgbClr val="8CC94C"/>
    <a:srgbClr val="108136"/>
    <a:srgbClr val="CE3184"/>
    <a:srgbClr val="87AE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0" autoAdjust="0"/>
    <p:restoredTop sz="92986" autoAdjust="0"/>
  </p:normalViewPr>
  <p:slideViewPr>
    <p:cSldViewPr showGuides="1">
      <p:cViewPr varScale="1">
        <p:scale>
          <a:sx n="68" d="100"/>
          <a:sy n="68" d="100"/>
        </p:scale>
        <p:origin x="-126" y="-1284"/>
      </p:cViewPr>
      <p:guideLst>
        <p:guide orient="horz" pos="450"/>
        <p:guide orient="horz" pos="4442"/>
        <p:guide pos="4052"/>
        <p:guide pos="648"/>
        <p:guide pos="7668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1" Type="http://schemas.openxmlformats.org/officeDocument/2006/relationships/tags" Target="tags/tag684.xml"/><Relationship Id="rId50" Type="http://schemas.openxmlformats.org/officeDocument/2006/relationships/tableStyles" Target="tableStyles.xml"/><Relationship Id="rId5" Type="http://schemas.openxmlformats.org/officeDocument/2006/relationships/slideMaster" Target="slideMasters/slideMaster4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image" Target="../media/image2.jpeg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tags" Target="../tags/tag56.xml"/><Relationship Id="rId13" Type="http://schemas.openxmlformats.org/officeDocument/2006/relationships/tags" Target="../tags/tag55.xml"/><Relationship Id="rId12" Type="http://schemas.openxmlformats.org/officeDocument/2006/relationships/tags" Target="../tags/tag54.xml"/><Relationship Id="rId11" Type="http://schemas.openxmlformats.org/officeDocument/2006/relationships/tags" Target="../tags/tag53.xml"/><Relationship Id="rId10" Type="http://schemas.openxmlformats.org/officeDocument/2006/relationships/tags" Target="../tags/tag52.xml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0" Type="http://schemas.openxmlformats.org/officeDocument/2006/relationships/tags" Target="../tags/tag80.xml"/><Relationship Id="rId2" Type="http://schemas.openxmlformats.org/officeDocument/2006/relationships/tags" Target="../tags/tag62.xml"/><Relationship Id="rId19" Type="http://schemas.openxmlformats.org/officeDocument/2006/relationships/tags" Target="../tags/tag79.xml"/><Relationship Id="rId18" Type="http://schemas.openxmlformats.org/officeDocument/2006/relationships/tags" Target="../tags/tag78.xml"/><Relationship Id="rId17" Type="http://schemas.openxmlformats.org/officeDocument/2006/relationships/tags" Target="../tags/tag77.xml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6" Type="http://schemas.openxmlformats.org/officeDocument/2006/relationships/tags" Target="../tags/tag95.xml"/><Relationship Id="rId15" Type="http://schemas.openxmlformats.org/officeDocument/2006/relationships/tags" Target="../tags/tag94.xml"/><Relationship Id="rId14" Type="http://schemas.openxmlformats.org/officeDocument/2006/relationships/tags" Target="../tags/tag93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8" Type="http://schemas.openxmlformats.org/officeDocument/2006/relationships/tags" Target="../tags/tag115.xml"/><Relationship Id="rId17" Type="http://schemas.openxmlformats.org/officeDocument/2006/relationships/tags" Target="../tags/tag114.xml"/><Relationship Id="rId16" Type="http://schemas.openxmlformats.org/officeDocument/2006/relationships/tags" Target="../tags/tag113.xml"/><Relationship Id="rId15" Type="http://schemas.openxmlformats.org/officeDocument/2006/relationships/tags" Target="../tags/tag112.xml"/><Relationship Id="rId14" Type="http://schemas.openxmlformats.org/officeDocument/2006/relationships/tags" Target="../tags/tag111.xml"/><Relationship Id="rId13" Type="http://schemas.openxmlformats.org/officeDocument/2006/relationships/tags" Target="../tags/tag110.xml"/><Relationship Id="rId12" Type="http://schemas.openxmlformats.org/officeDocument/2006/relationships/tags" Target="../tags/tag10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7" Type="http://schemas.openxmlformats.org/officeDocument/2006/relationships/tags" Target="../tags/tag148.xml"/><Relationship Id="rId16" Type="http://schemas.openxmlformats.org/officeDocument/2006/relationships/tags" Target="../tags/tag147.xml"/><Relationship Id="rId15" Type="http://schemas.openxmlformats.org/officeDocument/2006/relationships/tags" Target="../tags/tag146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0" Type="http://schemas.openxmlformats.org/officeDocument/2006/relationships/tags" Target="../tags/tag170.xm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1" Type="http://schemas.openxmlformats.org/officeDocument/2006/relationships/tags" Target="../tags/tag200.xml"/><Relationship Id="rId10" Type="http://schemas.openxmlformats.org/officeDocument/2006/relationships/tags" Target="../tags/tag199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tags" Target="../tags/tag206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3" Type="http://schemas.openxmlformats.org/officeDocument/2006/relationships/tags" Target="../tags/tag212.xml"/><Relationship Id="rId12" Type="http://schemas.openxmlformats.org/officeDocument/2006/relationships/tags" Target="../tags/tag211.xml"/><Relationship Id="rId11" Type="http://schemas.openxmlformats.org/officeDocument/2006/relationships/tags" Target="../tags/tag210.xml"/><Relationship Id="rId10" Type="http://schemas.openxmlformats.org/officeDocument/2006/relationships/tags" Target="../tags/tag209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2" Type="http://schemas.openxmlformats.org/officeDocument/2006/relationships/tags" Target="../tags/tag223.xml"/><Relationship Id="rId11" Type="http://schemas.openxmlformats.org/officeDocument/2006/relationships/tags" Target="../tags/tag222.xml"/><Relationship Id="rId10" Type="http://schemas.openxmlformats.org/officeDocument/2006/relationships/tags" Target="../tags/tag221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tags" Target="../tags/tag236.xml"/><Relationship Id="rId7" Type="http://schemas.openxmlformats.org/officeDocument/2006/relationships/tags" Target="../tags/tag235.xml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8" Type="http://schemas.openxmlformats.org/officeDocument/2006/relationships/tags" Target="../tags/tag246.xml"/><Relationship Id="rId17" Type="http://schemas.openxmlformats.org/officeDocument/2006/relationships/tags" Target="../tags/tag245.xml"/><Relationship Id="rId16" Type="http://schemas.openxmlformats.org/officeDocument/2006/relationships/tags" Target="../tags/tag244.xml"/><Relationship Id="rId15" Type="http://schemas.openxmlformats.org/officeDocument/2006/relationships/tags" Target="../tags/tag243.xml"/><Relationship Id="rId14" Type="http://schemas.openxmlformats.org/officeDocument/2006/relationships/tags" Target="../tags/tag242.xml"/><Relationship Id="rId13" Type="http://schemas.openxmlformats.org/officeDocument/2006/relationships/tags" Target="../tags/tag241.xml"/><Relationship Id="rId12" Type="http://schemas.openxmlformats.org/officeDocument/2006/relationships/tags" Target="../tags/tag240.xml"/><Relationship Id="rId11" Type="http://schemas.openxmlformats.org/officeDocument/2006/relationships/tags" Target="../tags/tag239.xml"/><Relationship Id="rId10" Type="http://schemas.openxmlformats.org/officeDocument/2006/relationships/tags" Target="../tags/tag238.xml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54.xml"/><Relationship Id="rId8" Type="http://schemas.openxmlformats.org/officeDocument/2006/relationships/tags" Target="../tags/tag253.xml"/><Relationship Id="rId7" Type="http://schemas.openxmlformats.org/officeDocument/2006/relationships/tags" Target="../tags/tag252.xml"/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4" Type="http://schemas.openxmlformats.org/officeDocument/2006/relationships/tags" Target="../tags/tag249.xml"/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1" Type="http://schemas.openxmlformats.org/officeDocument/2006/relationships/tags" Target="../tags/tag256.xml"/><Relationship Id="rId10" Type="http://schemas.openxmlformats.org/officeDocument/2006/relationships/tags" Target="../tags/tag255.xml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64.xml"/><Relationship Id="rId8" Type="http://schemas.openxmlformats.org/officeDocument/2006/relationships/tags" Target="../tags/tag263.xml"/><Relationship Id="rId7" Type="http://schemas.openxmlformats.org/officeDocument/2006/relationships/tags" Target="../tags/tag262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2" Type="http://schemas.openxmlformats.org/officeDocument/2006/relationships/tags" Target="../tags/tag267.xml"/><Relationship Id="rId11" Type="http://schemas.openxmlformats.org/officeDocument/2006/relationships/tags" Target="../tags/tag266.xml"/><Relationship Id="rId10" Type="http://schemas.openxmlformats.org/officeDocument/2006/relationships/tags" Target="../tags/tag265.xml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75.xml"/><Relationship Id="rId8" Type="http://schemas.openxmlformats.org/officeDocument/2006/relationships/tags" Target="../tags/tag274.xml"/><Relationship Id="rId7" Type="http://schemas.openxmlformats.org/officeDocument/2006/relationships/tags" Target="../tags/tag273.xml"/><Relationship Id="rId6" Type="http://schemas.openxmlformats.org/officeDocument/2006/relationships/tags" Target="../tags/tag272.xml"/><Relationship Id="rId5" Type="http://schemas.openxmlformats.org/officeDocument/2006/relationships/tags" Target="../tags/tag271.xml"/><Relationship Id="rId4" Type="http://schemas.openxmlformats.org/officeDocument/2006/relationships/tags" Target="../tags/tag270.xml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2" Type="http://schemas.openxmlformats.org/officeDocument/2006/relationships/tags" Target="../tags/tag278.xml"/><Relationship Id="rId11" Type="http://schemas.openxmlformats.org/officeDocument/2006/relationships/tags" Target="../tags/tag277.xml"/><Relationship Id="rId10" Type="http://schemas.openxmlformats.org/officeDocument/2006/relationships/tags" Target="../tags/tag276.xml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tags" Target="../tags/tag285.xml"/><Relationship Id="rId7" Type="http://schemas.openxmlformats.org/officeDocument/2006/relationships/tags" Target="../tags/tag284.xml"/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4" Type="http://schemas.openxmlformats.org/officeDocument/2006/relationships/tags" Target="../tags/tag291.xml"/><Relationship Id="rId13" Type="http://schemas.openxmlformats.org/officeDocument/2006/relationships/tags" Target="../tags/tag290.xml"/><Relationship Id="rId12" Type="http://schemas.openxmlformats.org/officeDocument/2006/relationships/tags" Target="../tags/tag289.xml"/><Relationship Id="rId11" Type="http://schemas.openxmlformats.org/officeDocument/2006/relationships/tags" Target="../tags/tag288.xml"/><Relationship Id="rId10" Type="http://schemas.openxmlformats.org/officeDocument/2006/relationships/tags" Target="../tags/tag287.xml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99.xml"/><Relationship Id="rId8" Type="http://schemas.openxmlformats.org/officeDocument/2006/relationships/tags" Target="../tags/tag298.xml"/><Relationship Id="rId7" Type="http://schemas.openxmlformats.org/officeDocument/2006/relationships/tags" Target="../tags/tag297.xml"/><Relationship Id="rId6" Type="http://schemas.openxmlformats.org/officeDocument/2006/relationships/tags" Target="../tags/tag296.xml"/><Relationship Id="rId5" Type="http://schemas.openxmlformats.org/officeDocument/2006/relationships/tags" Target="../tags/tag295.xml"/><Relationship Id="rId4" Type="http://schemas.openxmlformats.org/officeDocument/2006/relationships/tags" Target="../tags/tag294.xml"/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tags" Target="../tags/tag302.xml"/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310.xml"/><Relationship Id="rId8" Type="http://schemas.openxmlformats.org/officeDocument/2006/relationships/tags" Target="../tags/tag309.xml"/><Relationship Id="rId7" Type="http://schemas.openxmlformats.org/officeDocument/2006/relationships/tags" Target="../tags/tag308.xml"/><Relationship Id="rId6" Type="http://schemas.openxmlformats.org/officeDocument/2006/relationships/tags" Target="../tags/tag307.xml"/><Relationship Id="rId5" Type="http://schemas.openxmlformats.org/officeDocument/2006/relationships/tags" Target="../tags/tag306.xml"/><Relationship Id="rId4" Type="http://schemas.openxmlformats.org/officeDocument/2006/relationships/tags" Target="../tags/tag305.xml"/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2" Type="http://schemas.openxmlformats.org/officeDocument/2006/relationships/tags" Target="../tags/tag313.xml"/><Relationship Id="rId11" Type="http://schemas.openxmlformats.org/officeDocument/2006/relationships/tags" Target="../tags/tag312.xml"/><Relationship Id="rId10" Type="http://schemas.openxmlformats.org/officeDocument/2006/relationships/tags" Target="../tags/tag311.xml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321.xml"/><Relationship Id="rId8" Type="http://schemas.openxmlformats.org/officeDocument/2006/relationships/tags" Target="../tags/tag320.xml"/><Relationship Id="rId7" Type="http://schemas.openxmlformats.org/officeDocument/2006/relationships/tags" Target="../tags/tag319.xml"/><Relationship Id="rId6" Type="http://schemas.openxmlformats.org/officeDocument/2006/relationships/tags" Target="../tags/tag318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1" Type="http://schemas.openxmlformats.org/officeDocument/2006/relationships/tags" Target="../tags/tag323.xml"/><Relationship Id="rId10" Type="http://schemas.openxmlformats.org/officeDocument/2006/relationships/tags" Target="../tags/tag322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331.xml"/><Relationship Id="rId8" Type="http://schemas.openxmlformats.org/officeDocument/2006/relationships/tags" Target="../tags/tag330.xml"/><Relationship Id="rId7" Type="http://schemas.openxmlformats.org/officeDocument/2006/relationships/tags" Target="../tags/tag329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4" Type="http://schemas.openxmlformats.org/officeDocument/2006/relationships/tags" Target="../tags/tag326.xml"/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0" Type="http://schemas.openxmlformats.org/officeDocument/2006/relationships/tags" Target="../tags/tag332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340.xml"/><Relationship Id="rId8" Type="http://schemas.openxmlformats.org/officeDocument/2006/relationships/tags" Target="../tags/tag339.xml"/><Relationship Id="rId7" Type="http://schemas.openxmlformats.org/officeDocument/2006/relationships/tags" Target="../tags/tag338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3" Type="http://schemas.openxmlformats.org/officeDocument/2006/relationships/tags" Target="../tags/tag334.xml"/><Relationship Id="rId2" Type="http://schemas.openxmlformats.org/officeDocument/2006/relationships/tags" Target="../tags/tag333.xml"/><Relationship Id="rId15" Type="http://schemas.openxmlformats.org/officeDocument/2006/relationships/tags" Target="../tags/tag346.xml"/><Relationship Id="rId14" Type="http://schemas.openxmlformats.org/officeDocument/2006/relationships/tags" Target="../tags/tag345.xml"/><Relationship Id="rId13" Type="http://schemas.openxmlformats.org/officeDocument/2006/relationships/tags" Target="../tags/tag344.xml"/><Relationship Id="rId12" Type="http://schemas.openxmlformats.org/officeDocument/2006/relationships/tags" Target="../tags/tag343.xml"/><Relationship Id="rId11" Type="http://schemas.openxmlformats.org/officeDocument/2006/relationships/tags" Target="../tags/tag342.xml"/><Relationship Id="rId10" Type="http://schemas.openxmlformats.org/officeDocument/2006/relationships/tags" Target="../tags/tag341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354.xml"/><Relationship Id="rId8" Type="http://schemas.openxmlformats.org/officeDocument/2006/relationships/tags" Target="../tags/tag353.xml"/><Relationship Id="rId7" Type="http://schemas.openxmlformats.org/officeDocument/2006/relationships/tags" Target="../tags/tag352.xml"/><Relationship Id="rId6" Type="http://schemas.openxmlformats.org/officeDocument/2006/relationships/tags" Target="../tags/tag351.xml"/><Relationship Id="rId5" Type="http://schemas.openxmlformats.org/officeDocument/2006/relationships/tags" Target="../tags/tag350.xml"/><Relationship Id="rId4" Type="http://schemas.openxmlformats.org/officeDocument/2006/relationships/tags" Target="../tags/tag349.xml"/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0" Type="http://schemas.openxmlformats.org/officeDocument/2006/relationships/tags" Target="../tags/tag355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363.xml"/><Relationship Id="rId8" Type="http://schemas.openxmlformats.org/officeDocument/2006/relationships/tags" Target="../tags/tag362.xml"/><Relationship Id="rId7" Type="http://schemas.openxmlformats.org/officeDocument/2006/relationships/tags" Target="../tags/tag361.xml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tags" Target="../tags/tag358.xml"/><Relationship Id="rId3" Type="http://schemas.openxmlformats.org/officeDocument/2006/relationships/tags" Target="../tags/tag357.xml"/><Relationship Id="rId2" Type="http://schemas.openxmlformats.org/officeDocument/2006/relationships/tags" Target="../tags/tag356.xml"/><Relationship Id="rId10" Type="http://schemas.openxmlformats.org/officeDocument/2006/relationships/tags" Target="../tags/tag364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372.xml"/><Relationship Id="rId8" Type="http://schemas.openxmlformats.org/officeDocument/2006/relationships/tags" Target="../tags/tag371.xml"/><Relationship Id="rId7" Type="http://schemas.openxmlformats.org/officeDocument/2006/relationships/tags" Target="../tags/tag370.xml"/><Relationship Id="rId6" Type="http://schemas.openxmlformats.org/officeDocument/2006/relationships/tags" Target="../tags/tag369.xml"/><Relationship Id="rId5" Type="http://schemas.openxmlformats.org/officeDocument/2006/relationships/tags" Target="../tags/tag368.xml"/><Relationship Id="rId4" Type="http://schemas.openxmlformats.org/officeDocument/2006/relationships/tags" Target="../tags/tag367.xml"/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3" Type="http://schemas.openxmlformats.org/officeDocument/2006/relationships/tags" Target="../tags/tag376.xml"/><Relationship Id="rId12" Type="http://schemas.openxmlformats.org/officeDocument/2006/relationships/tags" Target="../tags/tag375.xml"/><Relationship Id="rId11" Type="http://schemas.openxmlformats.org/officeDocument/2006/relationships/tags" Target="../tags/tag374.xml"/><Relationship Id="rId10" Type="http://schemas.openxmlformats.org/officeDocument/2006/relationships/tags" Target="../tags/tag373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384.xml"/><Relationship Id="rId8" Type="http://schemas.openxmlformats.org/officeDocument/2006/relationships/tags" Target="../tags/tag383.xml"/><Relationship Id="rId7" Type="http://schemas.openxmlformats.org/officeDocument/2006/relationships/tags" Target="../tags/tag382.xml"/><Relationship Id="rId6" Type="http://schemas.openxmlformats.org/officeDocument/2006/relationships/tags" Target="../tags/tag381.xml"/><Relationship Id="rId5" Type="http://schemas.openxmlformats.org/officeDocument/2006/relationships/tags" Target="../tags/tag380.xml"/><Relationship Id="rId4" Type="http://schemas.openxmlformats.org/officeDocument/2006/relationships/tags" Target="../tags/tag379.xml"/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3" Type="http://schemas.openxmlformats.org/officeDocument/2006/relationships/tags" Target="../tags/tag388.xml"/><Relationship Id="rId12" Type="http://schemas.openxmlformats.org/officeDocument/2006/relationships/tags" Target="../tags/tag387.xml"/><Relationship Id="rId11" Type="http://schemas.openxmlformats.org/officeDocument/2006/relationships/tags" Target="../tags/tag386.xml"/><Relationship Id="rId10" Type="http://schemas.openxmlformats.org/officeDocument/2006/relationships/tags" Target="../tags/tag385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396.xml"/><Relationship Id="rId8" Type="http://schemas.openxmlformats.org/officeDocument/2006/relationships/tags" Target="../tags/tag395.xml"/><Relationship Id="rId7" Type="http://schemas.openxmlformats.org/officeDocument/2006/relationships/tags" Target="../tags/tag394.xml"/><Relationship Id="rId6" Type="http://schemas.openxmlformats.org/officeDocument/2006/relationships/tags" Target="../tags/tag393.xml"/><Relationship Id="rId5" Type="http://schemas.openxmlformats.org/officeDocument/2006/relationships/tags" Target="../tags/tag392.xml"/><Relationship Id="rId4" Type="http://schemas.openxmlformats.org/officeDocument/2006/relationships/tags" Target="../tags/tag391.xml"/><Relationship Id="rId3" Type="http://schemas.openxmlformats.org/officeDocument/2006/relationships/tags" Target="../tags/tag390.xml"/><Relationship Id="rId2" Type="http://schemas.openxmlformats.org/officeDocument/2006/relationships/tags" Target="../tags/tag389.xml"/><Relationship Id="rId13" Type="http://schemas.openxmlformats.org/officeDocument/2006/relationships/tags" Target="../tags/tag400.xml"/><Relationship Id="rId12" Type="http://schemas.openxmlformats.org/officeDocument/2006/relationships/tags" Target="../tags/tag399.xml"/><Relationship Id="rId11" Type="http://schemas.openxmlformats.org/officeDocument/2006/relationships/tags" Target="../tags/tag398.xml"/><Relationship Id="rId10" Type="http://schemas.openxmlformats.org/officeDocument/2006/relationships/tags" Target="../tags/tag397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408.xml"/><Relationship Id="rId8" Type="http://schemas.openxmlformats.org/officeDocument/2006/relationships/tags" Target="../tags/tag407.xml"/><Relationship Id="rId7" Type="http://schemas.openxmlformats.org/officeDocument/2006/relationships/tags" Target="../tags/tag406.xml"/><Relationship Id="rId6" Type="http://schemas.openxmlformats.org/officeDocument/2006/relationships/tags" Target="../tags/tag405.xml"/><Relationship Id="rId5" Type="http://schemas.openxmlformats.org/officeDocument/2006/relationships/tags" Target="../tags/tag404.xml"/><Relationship Id="rId4" Type="http://schemas.openxmlformats.org/officeDocument/2006/relationships/tags" Target="../tags/tag403.xml"/><Relationship Id="rId3" Type="http://schemas.openxmlformats.org/officeDocument/2006/relationships/tags" Target="../tags/tag402.xml"/><Relationship Id="rId2" Type="http://schemas.openxmlformats.org/officeDocument/2006/relationships/tags" Target="../tags/tag401.xml"/><Relationship Id="rId14" Type="http://schemas.openxmlformats.org/officeDocument/2006/relationships/tags" Target="../tags/tag413.xml"/><Relationship Id="rId13" Type="http://schemas.openxmlformats.org/officeDocument/2006/relationships/tags" Target="../tags/tag412.xml"/><Relationship Id="rId12" Type="http://schemas.openxmlformats.org/officeDocument/2006/relationships/tags" Target="../tags/tag411.xml"/><Relationship Id="rId11" Type="http://schemas.openxmlformats.org/officeDocument/2006/relationships/tags" Target="../tags/tag410.xml"/><Relationship Id="rId10" Type="http://schemas.openxmlformats.org/officeDocument/2006/relationships/tags" Target="../tags/tag409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421.xml"/><Relationship Id="rId8" Type="http://schemas.openxmlformats.org/officeDocument/2006/relationships/tags" Target="../tags/tag420.xml"/><Relationship Id="rId7" Type="http://schemas.openxmlformats.org/officeDocument/2006/relationships/tags" Target="../tags/tag419.xml"/><Relationship Id="rId6" Type="http://schemas.openxmlformats.org/officeDocument/2006/relationships/tags" Target="../tags/tag418.xml"/><Relationship Id="rId5" Type="http://schemas.openxmlformats.org/officeDocument/2006/relationships/tags" Target="../tags/tag417.xml"/><Relationship Id="rId4" Type="http://schemas.openxmlformats.org/officeDocument/2006/relationships/tags" Target="../tags/tag416.xml"/><Relationship Id="rId3" Type="http://schemas.openxmlformats.org/officeDocument/2006/relationships/tags" Target="../tags/tag415.xml"/><Relationship Id="rId2" Type="http://schemas.openxmlformats.org/officeDocument/2006/relationships/tags" Target="../tags/tag414.xml"/><Relationship Id="rId15" Type="http://schemas.openxmlformats.org/officeDocument/2006/relationships/tags" Target="../tags/tag427.xml"/><Relationship Id="rId14" Type="http://schemas.openxmlformats.org/officeDocument/2006/relationships/tags" Target="../tags/tag426.xml"/><Relationship Id="rId13" Type="http://schemas.openxmlformats.org/officeDocument/2006/relationships/tags" Target="../tags/tag425.xml"/><Relationship Id="rId12" Type="http://schemas.openxmlformats.org/officeDocument/2006/relationships/tags" Target="../tags/tag424.xml"/><Relationship Id="rId11" Type="http://schemas.openxmlformats.org/officeDocument/2006/relationships/tags" Target="../tags/tag423.xml"/><Relationship Id="rId10" Type="http://schemas.openxmlformats.org/officeDocument/2006/relationships/tags" Target="../tags/tag422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image" Target="../media/image1.jpeg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 rot="2700000">
            <a:off x="1243843" y="1175836"/>
            <a:ext cx="2656346" cy="26562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Freeform 6_1"/>
          <p:cNvSpPr/>
          <p:nvPr>
            <p:custDataLst>
              <p:tags r:id="rId3"/>
            </p:custDataLst>
          </p:nvPr>
        </p:nvSpPr>
        <p:spPr bwMode="auto">
          <a:xfrm>
            <a:off x="0" y="2503936"/>
            <a:ext cx="6812649" cy="4728715"/>
          </a:xfrm>
          <a:custGeom>
            <a:avLst/>
            <a:gdLst>
              <a:gd name="T0" fmla="*/ 790 w 1580"/>
              <a:gd name="T1" fmla="*/ 0 h 1098"/>
              <a:gd name="T2" fmla="*/ 893 w 1580"/>
              <a:gd name="T3" fmla="*/ 43 h 1098"/>
              <a:gd name="T4" fmla="*/ 1524 w 1580"/>
              <a:gd name="T5" fmla="*/ 673 h 1098"/>
              <a:gd name="T6" fmla="*/ 1524 w 1580"/>
              <a:gd name="T7" fmla="*/ 879 h 1098"/>
              <a:gd name="T8" fmla="*/ 1305 w 1580"/>
              <a:gd name="T9" fmla="*/ 1098 h 1098"/>
              <a:gd name="T10" fmla="*/ 276 w 1580"/>
              <a:gd name="T11" fmla="*/ 1097 h 1098"/>
              <a:gd name="T12" fmla="*/ 57 w 1580"/>
              <a:gd name="T13" fmla="*/ 878 h 1098"/>
              <a:gd name="T14" fmla="*/ 57 w 1580"/>
              <a:gd name="T15" fmla="*/ 673 h 1098"/>
              <a:gd name="T16" fmla="*/ 687 w 1580"/>
              <a:gd name="T17" fmla="*/ 43 h 1098"/>
              <a:gd name="T18" fmla="*/ 790 w 1580"/>
              <a:gd name="T19" fmla="*/ 0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80" h="1098">
                <a:moveTo>
                  <a:pt x="790" y="0"/>
                </a:moveTo>
                <a:cubicBezTo>
                  <a:pt x="827" y="0"/>
                  <a:pt x="864" y="14"/>
                  <a:pt x="893" y="43"/>
                </a:cubicBezTo>
                <a:cubicBezTo>
                  <a:pt x="1524" y="673"/>
                  <a:pt x="1524" y="673"/>
                  <a:pt x="1524" y="673"/>
                </a:cubicBezTo>
                <a:cubicBezTo>
                  <a:pt x="1580" y="730"/>
                  <a:pt x="1580" y="822"/>
                  <a:pt x="1524" y="879"/>
                </a:cubicBezTo>
                <a:cubicBezTo>
                  <a:pt x="1305" y="1098"/>
                  <a:pt x="1305" y="1098"/>
                  <a:pt x="1305" y="1098"/>
                </a:cubicBezTo>
                <a:cubicBezTo>
                  <a:pt x="276" y="1097"/>
                  <a:pt x="276" y="1097"/>
                  <a:pt x="276" y="1097"/>
                </a:cubicBezTo>
                <a:cubicBezTo>
                  <a:pt x="57" y="878"/>
                  <a:pt x="57" y="878"/>
                  <a:pt x="57" y="878"/>
                </a:cubicBezTo>
                <a:cubicBezTo>
                  <a:pt x="0" y="821"/>
                  <a:pt x="0" y="729"/>
                  <a:pt x="57" y="673"/>
                </a:cubicBezTo>
                <a:cubicBezTo>
                  <a:pt x="687" y="43"/>
                  <a:pt x="687" y="43"/>
                  <a:pt x="687" y="43"/>
                </a:cubicBezTo>
                <a:cubicBezTo>
                  <a:pt x="716" y="14"/>
                  <a:pt x="753" y="0"/>
                  <a:pt x="790" y="0"/>
                </a:cubicBezTo>
                <a:close/>
              </a:path>
            </a:pathLst>
          </a:custGeom>
          <a:blipFill>
            <a:blip r:embed="rId4" cstate="email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968956" y="3074976"/>
            <a:ext cx="5909670" cy="944263"/>
          </a:xfrm>
        </p:spPr>
        <p:txBody>
          <a:bodyPr anchor="b">
            <a:normAutofit/>
          </a:bodyPr>
          <a:lstStyle>
            <a:lvl1pPr algn="l">
              <a:defRPr sz="4640" b="1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7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5970133" y="4088125"/>
            <a:ext cx="5909670" cy="588059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530" u="none" strike="noStrike" kern="1200" cap="none" spc="150" normalizeH="0" baseline="0">
                <a:solidFill>
                  <a:schemeClr val="accent1"/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 marL="481965" indent="0">
              <a:buNone/>
              <a:defRPr sz="2110">
                <a:solidFill>
                  <a:schemeClr val="tx1">
                    <a:tint val="75000"/>
                  </a:schemeClr>
                </a:solidFill>
              </a:defRPr>
            </a:lvl2pPr>
            <a:lvl3pPr marL="9645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4653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4pPr>
            <a:lvl5pPr marL="19284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5pPr>
            <a:lvl6pPr marL="24110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6pPr>
            <a:lvl7pPr marL="289306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7pPr>
            <a:lvl8pPr marL="33750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8pPr>
            <a:lvl9pPr marL="38576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212595" y="234389"/>
            <a:ext cx="12411665" cy="6787184"/>
            <a:chOff x="201572" y="222248"/>
            <a:chExt cx="11768097" cy="6435609"/>
          </a:xfrm>
        </p:grpSpPr>
        <p:grpSp>
          <p:nvGrpSpPr>
            <p:cNvPr id="12" name="组合 11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4" name="矩形: 圆角 13"/>
              <p:cNvSpPr/>
              <p:nvPr userDrawn="1">
                <p:custDataLst>
                  <p:tags r:id="rId3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5" name="矩形: 圆角 14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3" name="矩形: 圆角 12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201572" y="6301459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9" name="任意多边形: 形状 2"/>
          <p:cNvSpPr/>
          <p:nvPr userDrawn="1">
            <p:custDataLst>
              <p:tags r:id="rId13"/>
            </p:custDataLst>
          </p:nvPr>
        </p:nvSpPr>
        <p:spPr bwMode="auto">
          <a:xfrm flipH="1">
            <a:off x="0" y="4085109"/>
            <a:ext cx="2973581" cy="3147542"/>
          </a:xfrm>
          <a:custGeom>
            <a:avLst/>
            <a:gdLst>
              <a:gd name="connsiteX0" fmla="*/ 6468068 w 6478609"/>
              <a:gd name="connsiteY0" fmla="*/ 3674209 h 6858000"/>
              <a:gd name="connsiteX1" fmla="*/ 6478609 w 6478609"/>
              <a:gd name="connsiteY1" fmla="*/ 6858000 h 6858000"/>
              <a:gd name="connsiteX2" fmla="*/ 6418877 w 6478609"/>
              <a:gd name="connsiteY2" fmla="*/ 6847469 h 6858000"/>
              <a:gd name="connsiteX3" fmla="*/ 6316981 w 6478609"/>
              <a:gd name="connsiteY3" fmla="*/ 6780775 h 6858000"/>
              <a:gd name="connsiteX4" fmla="*/ 5009905 w 6478609"/>
              <a:gd name="connsiteY4" fmla="*/ 5474964 h 6858000"/>
              <a:gd name="connsiteX5" fmla="*/ 5009905 w 6478609"/>
              <a:gd name="connsiteY5" fmla="*/ 5050225 h 6858000"/>
              <a:gd name="connsiteX6" fmla="*/ 6309954 w 6478609"/>
              <a:gd name="connsiteY6" fmla="*/ 3751434 h 6858000"/>
              <a:gd name="connsiteX7" fmla="*/ 6408336 w 6478609"/>
              <a:gd name="connsiteY7" fmla="*/ 3684740 h 6858000"/>
              <a:gd name="connsiteX8" fmla="*/ 2028882 w 6478609"/>
              <a:gd name="connsiteY8" fmla="*/ 0 h 6858000"/>
              <a:gd name="connsiteX9" fmla="*/ 5254187 w 6478609"/>
              <a:gd name="connsiteY9" fmla="*/ 2486 h 6858000"/>
              <a:gd name="connsiteX10" fmla="*/ 5254188 w 6478609"/>
              <a:gd name="connsiteY10" fmla="*/ 2487 h 6858000"/>
              <a:gd name="connsiteX11" fmla="*/ 5253400 w 6478609"/>
              <a:gd name="connsiteY11" fmla="*/ 2486 h 6858000"/>
              <a:gd name="connsiteX12" fmla="*/ 2028883 w 6478609"/>
              <a:gd name="connsiteY12" fmla="*/ 1 h 6858000"/>
              <a:gd name="connsiteX13" fmla="*/ 199717 w 6478609"/>
              <a:gd name="connsiteY13" fmla="*/ 1827184 h 6858000"/>
              <a:gd name="connsiteX14" fmla="*/ 49931 w 6478609"/>
              <a:gd name="connsiteY14" fmla="*/ 2566214 h 6858000"/>
              <a:gd name="connsiteX15" fmla="*/ 112342 w 6478609"/>
              <a:gd name="connsiteY15" fmla="*/ 2684832 h 6858000"/>
              <a:gd name="connsiteX16" fmla="*/ 112341 w 6478609"/>
              <a:gd name="connsiteY16" fmla="*/ 2684831 h 6858000"/>
              <a:gd name="connsiteX17" fmla="*/ 199716 w 6478609"/>
              <a:gd name="connsiteY17" fmla="*/ 1827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478609" h="6858000">
                <a:moveTo>
                  <a:pt x="6468068" y="3674209"/>
                </a:moveTo>
                <a:cubicBezTo>
                  <a:pt x="6478609" y="6858000"/>
                  <a:pt x="6478609" y="6858000"/>
                  <a:pt x="6478609" y="6858000"/>
                </a:cubicBezTo>
                <a:cubicBezTo>
                  <a:pt x="6418877" y="6847469"/>
                  <a:pt x="6418877" y="6847469"/>
                  <a:pt x="6418877" y="6847469"/>
                </a:cubicBezTo>
                <a:cubicBezTo>
                  <a:pt x="6380227" y="6833428"/>
                  <a:pt x="6348604" y="6812367"/>
                  <a:pt x="6316981" y="6780775"/>
                </a:cubicBezTo>
                <a:cubicBezTo>
                  <a:pt x="5009905" y="5474964"/>
                  <a:pt x="5009905" y="5474964"/>
                  <a:pt x="5009905" y="5474964"/>
                </a:cubicBezTo>
                <a:cubicBezTo>
                  <a:pt x="4893955" y="5355616"/>
                  <a:pt x="4890441" y="5166063"/>
                  <a:pt x="5009905" y="5050225"/>
                </a:cubicBezTo>
                <a:cubicBezTo>
                  <a:pt x="6309954" y="3751434"/>
                  <a:pt x="6309954" y="3751434"/>
                  <a:pt x="6309954" y="3751434"/>
                </a:cubicBezTo>
                <a:cubicBezTo>
                  <a:pt x="6338063" y="3719842"/>
                  <a:pt x="6373200" y="3698781"/>
                  <a:pt x="6408336" y="3684740"/>
                </a:cubicBezTo>
                <a:close/>
                <a:moveTo>
                  <a:pt x="2028882" y="0"/>
                </a:moveTo>
                <a:cubicBezTo>
                  <a:pt x="5254187" y="2486"/>
                  <a:pt x="5254187" y="2486"/>
                  <a:pt x="5254187" y="2486"/>
                </a:cubicBezTo>
                <a:lnTo>
                  <a:pt x="5254188" y="2487"/>
                </a:lnTo>
                <a:lnTo>
                  <a:pt x="5253400" y="2486"/>
                </a:lnTo>
                <a:cubicBezTo>
                  <a:pt x="5241589" y="2477"/>
                  <a:pt x="5052606" y="2332"/>
                  <a:pt x="2028883" y="1"/>
                </a:cubicBezTo>
                <a:lnTo>
                  <a:pt x="199717" y="1827184"/>
                </a:lnTo>
                <a:cubicBezTo>
                  <a:pt x="2" y="2026683"/>
                  <a:pt x="-49927" y="2319871"/>
                  <a:pt x="49931" y="2566214"/>
                </a:cubicBezTo>
                <a:lnTo>
                  <a:pt x="112342" y="2684832"/>
                </a:lnTo>
                <a:lnTo>
                  <a:pt x="112341" y="2684831"/>
                </a:lnTo>
                <a:cubicBezTo>
                  <a:pt x="-62410" y="2420202"/>
                  <a:pt x="-33285" y="2059932"/>
                  <a:pt x="199716" y="18271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706516" y="467448"/>
            <a:ext cx="11445719" cy="466108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53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5"/>
            </p:custDataLst>
          </p:nvPr>
        </p:nvSpPr>
        <p:spPr>
          <a:xfrm>
            <a:off x="706567" y="1004543"/>
            <a:ext cx="5572169" cy="5683301"/>
          </a:xfrm>
        </p:spPr>
        <p:txBody>
          <a:bodyPr vert="horz" lIns="101600" tIns="0" rIns="82550" bIns="0" rtlCol="0">
            <a:noAutofit/>
          </a:bodyPr>
          <a:lstStyle>
            <a:lvl1pPr marL="241300" marR="0" lvl="0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723265" marR="0" lvl="1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tabLst>
                <a:tab pos="1609725" algn="l"/>
              </a:tabLst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205230" marR="0" lvl="2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87830" marR="0" lvl="3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169795" marR="0" lvl="4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6"/>
            </p:custDataLst>
          </p:nvPr>
        </p:nvSpPr>
        <p:spPr>
          <a:xfrm>
            <a:off x="6580066" y="1004543"/>
            <a:ext cx="5572169" cy="5683301"/>
          </a:xfrm>
        </p:spPr>
        <p:txBody>
          <a:bodyPr>
            <a:noAutofit/>
          </a:bodyPr>
          <a:lstStyle>
            <a:lvl1pPr>
              <a:defRPr sz="1685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 sz="1685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 sz="1685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 sz="1685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 sz="1685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212595" y="234389"/>
            <a:ext cx="12411665" cy="6787184"/>
            <a:chOff x="201572" y="222248"/>
            <a:chExt cx="11768097" cy="6435609"/>
          </a:xfrm>
        </p:grpSpPr>
        <p:grpSp>
          <p:nvGrpSpPr>
            <p:cNvPr id="13" name="组合 12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5" name="矩形: 圆角 14"/>
              <p:cNvSpPr/>
              <p:nvPr userDrawn="1">
                <p:custDataLst>
                  <p:tags r:id="rId3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3" name="矩形: 圆角 22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4" name="矩形: 圆角 13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201572" y="6301459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706516" y="467448"/>
            <a:ext cx="11445719" cy="466108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53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4"/>
            </p:custDataLst>
          </p:nvPr>
        </p:nvSpPr>
        <p:spPr>
          <a:xfrm>
            <a:off x="706567" y="1004543"/>
            <a:ext cx="5572169" cy="401817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110" b="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 marL="481965" indent="0">
              <a:buNone/>
              <a:defRPr sz="2110" b="1"/>
            </a:lvl2pPr>
            <a:lvl3pPr marL="964565" indent="0">
              <a:buNone/>
              <a:defRPr sz="1900" b="1"/>
            </a:lvl3pPr>
            <a:lvl4pPr marL="1446530" indent="0">
              <a:buNone/>
              <a:defRPr sz="1685" b="1"/>
            </a:lvl4pPr>
            <a:lvl5pPr marL="1928495" indent="0">
              <a:buNone/>
              <a:defRPr sz="1685" b="1"/>
            </a:lvl5pPr>
            <a:lvl6pPr marL="2411095" indent="0">
              <a:buNone/>
              <a:defRPr sz="1685" b="1"/>
            </a:lvl6pPr>
            <a:lvl7pPr marL="2893060" indent="0">
              <a:buNone/>
              <a:defRPr sz="1685" b="1"/>
            </a:lvl7pPr>
            <a:lvl8pPr marL="3375025" indent="0">
              <a:buNone/>
              <a:defRPr sz="1685" b="1"/>
            </a:lvl8pPr>
            <a:lvl9pPr marL="3857625" indent="0">
              <a:buNone/>
              <a:defRPr sz="1685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5"/>
            </p:custDataLst>
          </p:nvPr>
        </p:nvSpPr>
        <p:spPr>
          <a:xfrm>
            <a:off x="706562" y="1483363"/>
            <a:ext cx="5572125" cy="5204336"/>
          </a:xfrm>
        </p:spPr>
        <p:txBody>
          <a:bodyPr vert="horz" lIns="101600" tIns="0" rIns="82550" bIns="0" rtlCol="0">
            <a:noAutofit/>
          </a:bodyPr>
          <a:lstStyle>
            <a:lvl1pPr marL="241300" marR="0" lvl="0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723265" marR="0" lvl="1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tabLst>
                <a:tab pos="1609725" algn="l"/>
              </a:tabLst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205230" marR="0" lvl="2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87830" marR="0" lvl="3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169795" marR="0" lvl="4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6"/>
            </p:custDataLst>
          </p:nvPr>
        </p:nvSpPr>
        <p:spPr>
          <a:xfrm>
            <a:off x="6576768" y="1004543"/>
            <a:ext cx="5572169" cy="401817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704020202020204" pitchFamily="34" charset="0"/>
              <a:buNone/>
              <a:defRPr kumimoji="0" lang="zh-CN" altLang="en-US" sz="211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81965" indent="0">
              <a:buNone/>
              <a:defRPr sz="2110" b="1"/>
            </a:lvl2pPr>
            <a:lvl3pPr marL="964565" indent="0">
              <a:buNone/>
              <a:defRPr sz="1900" b="1"/>
            </a:lvl3pPr>
            <a:lvl4pPr marL="1446530" indent="0">
              <a:buNone/>
              <a:defRPr sz="1685" b="1"/>
            </a:lvl4pPr>
            <a:lvl5pPr marL="1928495" indent="0">
              <a:buNone/>
              <a:defRPr sz="1685" b="1"/>
            </a:lvl5pPr>
            <a:lvl6pPr marL="2411095" indent="0">
              <a:buNone/>
              <a:defRPr sz="1685" b="1"/>
            </a:lvl6pPr>
            <a:lvl7pPr marL="2893060" indent="0">
              <a:buNone/>
              <a:defRPr sz="1685" b="1"/>
            </a:lvl7pPr>
            <a:lvl8pPr marL="3375025" indent="0">
              <a:buNone/>
              <a:defRPr sz="1685" b="1"/>
            </a:lvl8pPr>
            <a:lvl9pPr marL="3857625" indent="0">
              <a:buNone/>
              <a:defRPr sz="1685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7"/>
            </p:custDataLst>
          </p:nvPr>
        </p:nvSpPr>
        <p:spPr>
          <a:xfrm>
            <a:off x="6576768" y="1483363"/>
            <a:ext cx="5572169" cy="5204336"/>
          </a:xfrm>
        </p:spPr>
        <p:txBody>
          <a:bodyPr vert="horz" lIns="101600" tIns="0" rIns="82550" bIns="0" rtlCol="0">
            <a:noAutofit/>
          </a:bodyPr>
          <a:lstStyle>
            <a:lvl1pPr marL="241300" marR="0" lvl="0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723265" marR="0" lvl="1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tabLst>
                <a:tab pos="1609725" algn="l"/>
              </a:tabLst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205230" marR="0" lvl="2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87830" marR="0" lvl="3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169795" marR="0" lvl="4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2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>
            <a:off x="212595" y="234389"/>
            <a:ext cx="12411665" cy="6787184"/>
            <a:chOff x="201572" y="222248"/>
            <a:chExt cx="11768097" cy="6435609"/>
          </a:xfrm>
        </p:grpSpPr>
        <p:grpSp>
          <p:nvGrpSpPr>
            <p:cNvPr id="14" name="组合 13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6" name="矩形: 圆角 15"/>
              <p:cNvSpPr/>
              <p:nvPr userDrawn="1">
                <p:custDataLst>
                  <p:tags r:id="rId3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3" name="矩形: 圆角 22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4" name="矩形: 圆角 23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5" name="矩形: 圆角 14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201572" y="6301459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706516" y="467443"/>
            <a:ext cx="11445719" cy="466108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53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212595" y="234389"/>
            <a:ext cx="12411665" cy="6787184"/>
            <a:chOff x="201572" y="222248"/>
            <a:chExt cx="11768097" cy="6435609"/>
          </a:xfrm>
        </p:grpSpPr>
        <p:grpSp>
          <p:nvGrpSpPr>
            <p:cNvPr id="12" name="组合 11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4" name="矩形: 圆角 13"/>
              <p:cNvSpPr/>
              <p:nvPr userDrawn="1">
                <p:custDataLst>
                  <p:tags r:id="rId3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5" name="矩形: 圆角 14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3" name="矩形: 圆角 12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201572" y="6301459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706567" y="467448"/>
            <a:ext cx="11445719" cy="466108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53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4"/>
            </p:custDataLst>
          </p:nvPr>
        </p:nvSpPr>
        <p:spPr>
          <a:xfrm>
            <a:off x="706567" y="1004543"/>
            <a:ext cx="5572169" cy="5683301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None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723265" marR="0" lvl="1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tabLst>
                <a:tab pos="1609725" algn="l"/>
              </a:tabLst>
              <a:defRPr kumimoji="0" lang="zh-CN" altLang="en-US" sz="168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205230" marR="0" lvl="2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87830" marR="0" lvl="3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169795" marR="0" lvl="4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5"/>
            </p:custDataLst>
          </p:nvPr>
        </p:nvSpPr>
        <p:spPr>
          <a:xfrm>
            <a:off x="6580116" y="1004543"/>
            <a:ext cx="5572169" cy="5683301"/>
          </a:xfrm>
        </p:spPr>
        <p:txBody>
          <a:bodyPr vert="horz" lIns="101600" tIns="0" rIns="82550" bIns="0" rtlCol="0">
            <a:normAutofit/>
          </a:bodyPr>
          <a:lstStyle>
            <a:lvl1pPr marL="241300" marR="0" lvl="0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308813" y="234389"/>
            <a:ext cx="12315448" cy="6677442"/>
            <a:chOff x="292800" y="222248"/>
            <a:chExt cx="11676869" cy="6331552"/>
          </a:xfrm>
        </p:grpSpPr>
        <p:sp>
          <p:nvSpPr>
            <p:cNvPr id="11" name="矩形: 圆角 10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oundRect">
              <a:avLst>
                <a:gd name="adj" fmla="val 241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2" name="组合 11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4" name="矩形: 圆角 13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5" name="矩形: 圆角 14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12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3" name="矩形: 圆角 12"/>
            <p:cNvSpPr/>
            <p:nvPr userDrawn="1">
              <p:custDataLst>
                <p:tags r:id="rId13"/>
              </p:custDataLst>
            </p:nvPr>
          </p:nvSpPr>
          <p:spPr>
            <a:xfrm rot="2700000">
              <a:off x="429913" y="6054994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4"/>
            </p:custDataLst>
          </p:nvPr>
        </p:nvSpPr>
        <p:spPr>
          <a:xfrm>
            <a:off x="11149244" y="1004543"/>
            <a:ext cx="1002991" cy="5683301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53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5"/>
            </p:custDataLst>
          </p:nvPr>
        </p:nvSpPr>
        <p:spPr>
          <a:xfrm>
            <a:off x="706562" y="1004535"/>
            <a:ext cx="10365575" cy="5683301"/>
          </a:xfrm>
        </p:spPr>
        <p:txBody>
          <a:bodyPr vert="eaVert"/>
          <a:lstStyle>
            <a:lvl1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308813" y="234389"/>
            <a:ext cx="12315448" cy="6677442"/>
            <a:chOff x="292800" y="222248"/>
            <a:chExt cx="11676869" cy="6331552"/>
          </a:xfrm>
        </p:grpSpPr>
        <p:sp>
          <p:nvSpPr>
            <p:cNvPr id="10" name="矩形: 圆角 9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oundRect">
              <a:avLst>
                <a:gd name="adj" fmla="val 241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grpSp>
          <p:nvGrpSpPr>
            <p:cNvPr id="11" name="组合 10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3" name="矩形: 圆角 12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4" name="矩形: 圆角 13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5" name="矩形: 圆角 14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12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2" name="矩形: 圆角 11"/>
            <p:cNvSpPr/>
            <p:nvPr userDrawn="1">
              <p:custDataLst>
                <p:tags r:id="rId13"/>
              </p:custDataLst>
            </p:nvPr>
          </p:nvSpPr>
          <p:spPr>
            <a:xfrm rot="2700000">
              <a:off x="429913" y="6054994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7"/>
            </p:custDataLst>
          </p:nvPr>
        </p:nvSpPr>
        <p:spPr>
          <a:xfrm>
            <a:off x="706567" y="1004543"/>
            <a:ext cx="11445719" cy="5683301"/>
          </a:xfrm>
        </p:spPr>
        <p:txBody>
          <a:bodyPr/>
          <a:lstStyle>
            <a:lvl1pPr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>
            <p:custDataLst>
              <p:tags r:id="rId3"/>
            </p:custDataLst>
          </p:nvPr>
        </p:nvSpPr>
        <p:spPr bwMode="auto">
          <a:xfrm flipH="1">
            <a:off x="0" y="1"/>
            <a:ext cx="6832908" cy="7232650"/>
          </a:xfrm>
          <a:custGeom>
            <a:avLst/>
            <a:gdLst>
              <a:gd name="connsiteX0" fmla="*/ 6468068 w 6478609"/>
              <a:gd name="connsiteY0" fmla="*/ 3674208 h 6857999"/>
              <a:gd name="connsiteX1" fmla="*/ 6478609 w 6478609"/>
              <a:gd name="connsiteY1" fmla="*/ 6857999 h 6857999"/>
              <a:gd name="connsiteX2" fmla="*/ 6418877 w 6478609"/>
              <a:gd name="connsiteY2" fmla="*/ 6847468 h 6857999"/>
              <a:gd name="connsiteX3" fmla="*/ 6316981 w 6478609"/>
              <a:gd name="connsiteY3" fmla="*/ 6780774 h 6857999"/>
              <a:gd name="connsiteX4" fmla="*/ 5009905 w 6478609"/>
              <a:gd name="connsiteY4" fmla="*/ 5474963 h 6857999"/>
              <a:gd name="connsiteX5" fmla="*/ 5009905 w 6478609"/>
              <a:gd name="connsiteY5" fmla="*/ 5050224 h 6857999"/>
              <a:gd name="connsiteX6" fmla="*/ 6309954 w 6478609"/>
              <a:gd name="connsiteY6" fmla="*/ 3751433 h 6857999"/>
              <a:gd name="connsiteX7" fmla="*/ 6408336 w 6478609"/>
              <a:gd name="connsiteY7" fmla="*/ 3684739 h 6857999"/>
              <a:gd name="connsiteX8" fmla="*/ 2028882 w 6478609"/>
              <a:gd name="connsiteY8" fmla="*/ 0 h 6857999"/>
              <a:gd name="connsiteX9" fmla="*/ 5254187 w 6478609"/>
              <a:gd name="connsiteY9" fmla="*/ 2486 h 6857999"/>
              <a:gd name="connsiteX10" fmla="*/ 6478608 w 6478609"/>
              <a:gd name="connsiteY10" fmla="*/ 1225580 h 6857999"/>
              <a:gd name="connsiteX11" fmla="*/ 6478608 w 6478609"/>
              <a:gd name="connsiteY11" fmla="*/ 3400797 h 6857999"/>
              <a:gd name="connsiteX12" fmla="*/ 4126823 w 6478609"/>
              <a:gd name="connsiteY12" fmla="*/ 5750032 h 6857999"/>
              <a:gd name="connsiteX13" fmla="*/ 3161223 w 6478609"/>
              <a:gd name="connsiteY13" fmla="*/ 5750032 h 6857999"/>
              <a:gd name="connsiteX14" fmla="*/ 199716 w 6478609"/>
              <a:gd name="connsiteY14" fmla="*/ 2791736 h 6857999"/>
              <a:gd name="connsiteX15" fmla="*/ 199716 w 6478609"/>
              <a:gd name="connsiteY15" fmla="*/ 182718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78609" h="6857999">
                <a:moveTo>
                  <a:pt x="6468068" y="3674208"/>
                </a:moveTo>
                <a:cubicBezTo>
                  <a:pt x="6478609" y="6857999"/>
                  <a:pt x="6478609" y="6857999"/>
                  <a:pt x="6478609" y="6857999"/>
                </a:cubicBezTo>
                <a:cubicBezTo>
                  <a:pt x="6418877" y="6847468"/>
                  <a:pt x="6418877" y="6847468"/>
                  <a:pt x="6418877" y="6847468"/>
                </a:cubicBezTo>
                <a:cubicBezTo>
                  <a:pt x="6380227" y="6833427"/>
                  <a:pt x="6348604" y="6812366"/>
                  <a:pt x="6316981" y="6780774"/>
                </a:cubicBezTo>
                <a:cubicBezTo>
                  <a:pt x="5009905" y="5474963"/>
                  <a:pt x="5009905" y="5474963"/>
                  <a:pt x="5009905" y="5474963"/>
                </a:cubicBezTo>
                <a:cubicBezTo>
                  <a:pt x="4893955" y="5355615"/>
                  <a:pt x="4890441" y="5166062"/>
                  <a:pt x="5009905" y="5050224"/>
                </a:cubicBezTo>
                <a:cubicBezTo>
                  <a:pt x="6309954" y="3751433"/>
                  <a:pt x="6309954" y="3751433"/>
                  <a:pt x="6309954" y="3751433"/>
                </a:cubicBezTo>
                <a:cubicBezTo>
                  <a:pt x="6338063" y="3719841"/>
                  <a:pt x="6373200" y="3698780"/>
                  <a:pt x="6408336" y="3684739"/>
                </a:cubicBezTo>
                <a:close/>
                <a:moveTo>
                  <a:pt x="2028882" y="0"/>
                </a:moveTo>
                <a:cubicBezTo>
                  <a:pt x="5254187" y="2486"/>
                  <a:pt x="5254187" y="2486"/>
                  <a:pt x="5254187" y="2486"/>
                </a:cubicBezTo>
                <a:cubicBezTo>
                  <a:pt x="6478608" y="1225580"/>
                  <a:pt x="6478608" y="1225580"/>
                  <a:pt x="6478608" y="1225580"/>
                </a:cubicBezTo>
                <a:cubicBezTo>
                  <a:pt x="6478608" y="3400797"/>
                  <a:pt x="6478608" y="3400797"/>
                  <a:pt x="6478608" y="3400797"/>
                </a:cubicBezTo>
                <a:cubicBezTo>
                  <a:pt x="4126823" y="5750032"/>
                  <a:pt x="4126823" y="5750032"/>
                  <a:pt x="4126823" y="5750032"/>
                </a:cubicBezTo>
                <a:cubicBezTo>
                  <a:pt x="3860537" y="6016030"/>
                  <a:pt x="3427509" y="6016030"/>
                  <a:pt x="3161223" y="5750032"/>
                </a:cubicBezTo>
                <a:cubicBezTo>
                  <a:pt x="199716" y="2791736"/>
                  <a:pt x="199716" y="2791736"/>
                  <a:pt x="199716" y="2791736"/>
                </a:cubicBezTo>
                <a:cubicBezTo>
                  <a:pt x="-66571" y="2525738"/>
                  <a:pt x="-66571" y="2093181"/>
                  <a:pt x="199716" y="1827183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800" dirty="0"/>
          </a:p>
        </p:txBody>
      </p:sp>
      <p:sp>
        <p:nvSpPr>
          <p:cNvPr id="13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1103286" y="1691848"/>
            <a:ext cx="5234240" cy="2052779"/>
          </a:xfrm>
        </p:spPr>
        <p:txBody>
          <a:bodyPr anchor="ctr">
            <a:normAutofit/>
          </a:bodyPr>
          <a:lstStyle>
            <a:lvl1pPr marL="0" indent="0" algn="l">
              <a:buFont typeface="Arial" panose="020B0704020202020204" pitchFamily="34" charset="0"/>
              <a:buNone/>
              <a:defRPr sz="8435" baseline="0">
                <a:solidFill>
                  <a:schemeClr val="accent1"/>
                </a:solidFill>
                <a:latin typeface="Arial" panose="020B07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7" name="任意多边形 6"/>
          <p:cNvSpPr/>
          <p:nvPr>
            <p:custDataLst>
              <p:tags r:id="rId5"/>
            </p:custDataLst>
          </p:nvPr>
        </p:nvSpPr>
        <p:spPr bwMode="auto">
          <a:xfrm flipH="1">
            <a:off x="9982451" y="3196141"/>
            <a:ext cx="2876299" cy="4036511"/>
          </a:xfrm>
          <a:custGeom>
            <a:avLst/>
            <a:gdLst>
              <a:gd name="connsiteX0" fmla="*/ 26861 w 3837611"/>
              <a:gd name="connsiteY0" fmla="*/ 0 h 5385882"/>
              <a:gd name="connsiteX1" fmla="*/ 532669 w 3837611"/>
              <a:gd name="connsiteY1" fmla="*/ 210923 h 5385882"/>
              <a:gd name="connsiteX2" fmla="*/ 3631360 w 3837611"/>
              <a:gd name="connsiteY2" fmla="*/ 3301183 h 5385882"/>
              <a:gd name="connsiteX3" fmla="*/ 3631360 w 3837611"/>
              <a:gd name="connsiteY3" fmla="*/ 4311649 h 5385882"/>
              <a:gd name="connsiteX4" fmla="*/ 2555903 w 3837611"/>
              <a:gd name="connsiteY4" fmla="*/ 5385882 h 5385882"/>
              <a:gd name="connsiteX5" fmla="*/ 213135 w 3837611"/>
              <a:gd name="connsiteY5" fmla="*/ 5383608 h 5385882"/>
              <a:gd name="connsiteX6" fmla="*/ 0 w 3837611"/>
              <a:gd name="connsiteY6" fmla="*/ 5383401 h 5385882"/>
              <a:gd name="connsiteX7" fmla="*/ 0 w 3837611"/>
              <a:gd name="connsiteY7" fmla="*/ 2565 h 538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7611" h="5385882">
                <a:moveTo>
                  <a:pt x="26861" y="0"/>
                </a:moveTo>
                <a:cubicBezTo>
                  <a:pt x="208559" y="0"/>
                  <a:pt x="390257" y="68673"/>
                  <a:pt x="532669" y="210923"/>
                </a:cubicBezTo>
                <a:cubicBezTo>
                  <a:pt x="3631360" y="3301183"/>
                  <a:pt x="3631360" y="3301183"/>
                  <a:pt x="3631360" y="3301183"/>
                </a:cubicBezTo>
                <a:cubicBezTo>
                  <a:pt x="3906362" y="3580778"/>
                  <a:pt x="3906362" y="4032054"/>
                  <a:pt x="3631360" y="4311649"/>
                </a:cubicBezTo>
                <a:cubicBezTo>
                  <a:pt x="2555903" y="5385882"/>
                  <a:pt x="2555903" y="5385882"/>
                  <a:pt x="2555903" y="5385882"/>
                </a:cubicBezTo>
                <a:cubicBezTo>
                  <a:pt x="1608433" y="5384963"/>
                  <a:pt x="838613" y="5384215"/>
                  <a:pt x="213135" y="5383608"/>
                </a:cubicBezTo>
                <a:lnTo>
                  <a:pt x="0" y="5383401"/>
                </a:lnTo>
                <a:lnTo>
                  <a:pt x="0" y="256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800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9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20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21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212303" y="172110"/>
            <a:ext cx="12470978" cy="6848918"/>
            <a:chOff x="317" y="257"/>
            <a:chExt cx="18621" cy="10227"/>
          </a:xfrm>
        </p:grpSpPr>
        <p:sp>
          <p:nvSpPr>
            <p:cNvPr id="29" name="矩形: 圆角 28"/>
            <p:cNvSpPr/>
            <p:nvPr userDrawn="1">
              <p:custDataLst>
                <p:tags r:id="rId3"/>
              </p:custDataLst>
            </p:nvPr>
          </p:nvSpPr>
          <p:spPr>
            <a:xfrm rot="2700000">
              <a:off x="317" y="9924"/>
              <a:ext cx="561" cy="56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7" name="矩形: 圆角 13"/>
            <p:cNvSpPr/>
            <p:nvPr userDrawn="1">
              <p:custDataLst>
                <p:tags r:id="rId4"/>
              </p:custDataLst>
            </p:nvPr>
          </p:nvSpPr>
          <p:spPr>
            <a:xfrm rot="2700000">
              <a:off x="18224" y="257"/>
              <a:ext cx="715" cy="715"/>
            </a:xfrm>
            <a:custGeom>
              <a:avLst/>
              <a:gdLst>
                <a:gd name="adj" fmla="val 16667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5" h="715">
                  <a:moveTo>
                    <a:pt x="0" y="328"/>
                  </a:moveTo>
                  <a:cubicBezTo>
                    <a:pt x="0" y="320"/>
                    <a:pt x="7" y="313"/>
                    <a:pt x="16" y="313"/>
                  </a:cubicBezTo>
                  <a:lnTo>
                    <a:pt x="79" y="313"/>
                  </a:lnTo>
                  <a:cubicBezTo>
                    <a:pt x="88" y="313"/>
                    <a:pt x="95" y="320"/>
                    <a:pt x="95" y="328"/>
                  </a:cubicBezTo>
                  <a:lnTo>
                    <a:pt x="95" y="392"/>
                  </a:lnTo>
                  <a:cubicBezTo>
                    <a:pt x="95" y="400"/>
                    <a:pt x="88" y="408"/>
                    <a:pt x="79" y="408"/>
                  </a:cubicBezTo>
                  <a:lnTo>
                    <a:pt x="16" y="408"/>
                  </a:lnTo>
                  <a:cubicBezTo>
                    <a:pt x="7" y="408"/>
                    <a:pt x="0" y="400"/>
                    <a:pt x="0" y="392"/>
                  </a:cubicBezTo>
                  <a:lnTo>
                    <a:pt x="0" y="328"/>
                  </a:lnTo>
                  <a:close/>
                  <a:moveTo>
                    <a:pt x="156" y="172"/>
                  </a:moveTo>
                  <a:cubicBezTo>
                    <a:pt x="156" y="163"/>
                    <a:pt x="163" y="156"/>
                    <a:pt x="172" y="156"/>
                  </a:cubicBezTo>
                  <a:lnTo>
                    <a:pt x="235" y="156"/>
                  </a:lnTo>
                  <a:cubicBezTo>
                    <a:pt x="244" y="156"/>
                    <a:pt x="251" y="163"/>
                    <a:pt x="251" y="172"/>
                  </a:cubicBezTo>
                  <a:lnTo>
                    <a:pt x="251" y="235"/>
                  </a:lnTo>
                  <a:cubicBezTo>
                    <a:pt x="251" y="244"/>
                    <a:pt x="244" y="251"/>
                    <a:pt x="235" y="251"/>
                  </a:cubicBezTo>
                  <a:lnTo>
                    <a:pt x="172" y="251"/>
                  </a:lnTo>
                  <a:cubicBezTo>
                    <a:pt x="163" y="251"/>
                    <a:pt x="156" y="244"/>
                    <a:pt x="156" y="235"/>
                  </a:cubicBezTo>
                  <a:lnTo>
                    <a:pt x="156" y="172"/>
                  </a:lnTo>
                  <a:close/>
                  <a:moveTo>
                    <a:pt x="313" y="16"/>
                  </a:moveTo>
                  <a:cubicBezTo>
                    <a:pt x="313" y="7"/>
                    <a:pt x="320" y="0"/>
                    <a:pt x="328" y="0"/>
                  </a:cubicBezTo>
                  <a:lnTo>
                    <a:pt x="392" y="0"/>
                  </a:lnTo>
                  <a:cubicBezTo>
                    <a:pt x="400" y="0"/>
                    <a:pt x="408" y="7"/>
                    <a:pt x="408" y="16"/>
                  </a:cubicBezTo>
                  <a:lnTo>
                    <a:pt x="408" y="79"/>
                  </a:lnTo>
                  <a:cubicBezTo>
                    <a:pt x="408" y="88"/>
                    <a:pt x="400" y="95"/>
                    <a:pt x="392" y="95"/>
                  </a:cubicBezTo>
                  <a:lnTo>
                    <a:pt x="328" y="95"/>
                  </a:lnTo>
                  <a:cubicBezTo>
                    <a:pt x="320" y="95"/>
                    <a:pt x="313" y="88"/>
                    <a:pt x="313" y="79"/>
                  </a:cubicBezTo>
                  <a:lnTo>
                    <a:pt x="313" y="16"/>
                  </a:lnTo>
                  <a:close/>
                  <a:moveTo>
                    <a:pt x="154" y="483"/>
                  </a:moveTo>
                  <a:cubicBezTo>
                    <a:pt x="154" y="474"/>
                    <a:pt x="161" y="467"/>
                    <a:pt x="170" y="467"/>
                  </a:cubicBezTo>
                  <a:lnTo>
                    <a:pt x="233" y="467"/>
                  </a:lnTo>
                  <a:cubicBezTo>
                    <a:pt x="242" y="467"/>
                    <a:pt x="249" y="474"/>
                    <a:pt x="249" y="483"/>
                  </a:cubicBezTo>
                  <a:lnTo>
                    <a:pt x="249" y="546"/>
                  </a:lnTo>
                  <a:cubicBezTo>
                    <a:pt x="249" y="555"/>
                    <a:pt x="242" y="562"/>
                    <a:pt x="233" y="562"/>
                  </a:cubicBezTo>
                  <a:lnTo>
                    <a:pt x="170" y="562"/>
                  </a:lnTo>
                  <a:cubicBezTo>
                    <a:pt x="161" y="562"/>
                    <a:pt x="154" y="555"/>
                    <a:pt x="154" y="546"/>
                  </a:cubicBezTo>
                  <a:lnTo>
                    <a:pt x="154" y="483"/>
                  </a:lnTo>
                  <a:close/>
                  <a:moveTo>
                    <a:pt x="310" y="326"/>
                  </a:moveTo>
                  <a:cubicBezTo>
                    <a:pt x="310" y="318"/>
                    <a:pt x="318" y="310"/>
                    <a:pt x="326" y="310"/>
                  </a:cubicBezTo>
                  <a:lnTo>
                    <a:pt x="390" y="310"/>
                  </a:lnTo>
                  <a:cubicBezTo>
                    <a:pt x="398" y="310"/>
                    <a:pt x="405" y="318"/>
                    <a:pt x="405" y="326"/>
                  </a:cubicBezTo>
                  <a:lnTo>
                    <a:pt x="405" y="390"/>
                  </a:lnTo>
                  <a:cubicBezTo>
                    <a:pt x="405" y="398"/>
                    <a:pt x="398" y="405"/>
                    <a:pt x="390" y="405"/>
                  </a:cubicBezTo>
                  <a:lnTo>
                    <a:pt x="326" y="405"/>
                  </a:lnTo>
                  <a:cubicBezTo>
                    <a:pt x="318" y="405"/>
                    <a:pt x="310" y="398"/>
                    <a:pt x="310" y="390"/>
                  </a:cubicBezTo>
                  <a:lnTo>
                    <a:pt x="310" y="326"/>
                  </a:lnTo>
                  <a:close/>
                  <a:moveTo>
                    <a:pt x="467" y="170"/>
                  </a:moveTo>
                  <a:cubicBezTo>
                    <a:pt x="467" y="161"/>
                    <a:pt x="474" y="154"/>
                    <a:pt x="483" y="154"/>
                  </a:cubicBezTo>
                  <a:lnTo>
                    <a:pt x="546" y="154"/>
                  </a:lnTo>
                  <a:cubicBezTo>
                    <a:pt x="555" y="154"/>
                    <a:pt x="562" y="161"/>
                    <a:pt x="562" y="170"/>
                  </a:cubicBezTo>
                  <a:lnTo>
                    <a:pt x="562" y="233"/>
                  </a:lnTo>
                  <a:cubicBezTo>
                    <a:pt x="562" y="242"/>
                    <a:pt x="555" y="249"/>
                    <a:pt x="546" y="249"/>
                  </a:cubicBezTo>
                  <a:lnTo>
                    <a:pt x="483" y="249"/>
                  </a:lnTo>
                  <a:cubicBezTo>
                    <a:pt x="474" y="249"/>
                    <a:pt x="467" y="242"/>
                    <a:pt x="467" y="233"/>
                  </a:cubicBezTo>
                  <a:lnTo>
                    <a:pt x="467" y="170"/>
                  </a:lnTo>
                  <a:close/>
                  <a:moveTo>
                    <a:pt x="308" y="636"/>
                  </a:moveTo>
                  <a:cubicBezTo>
                    <a:pt x="308" y="627"/>
                    <a:pt x="315" y="620"/>
                    <a:pt x="323" y="620"/>
                  </a:cubicBezTo>
                  <a:lnTo>
                    <a:pt x="387" y="620"/>
                  </a:lnTo>
                  <a:cubicBezTo>
                    <a:pt x="396" y="620"/>
                    <a:pt x="403" y="627"/>
                    <a:pt x="403" y="636"/>
                  </a:cubicBezTo>
                  <a:lnTo>
                    <a:pt x="403" y="699"/>
                  </a:lnTo>
                  <a:cubicBezTo>
                    <a:pt x="403" y="708"/>
                    <a:pt x="396" y="715"/>
                    <a:pt x="387" y="715"/>
                  </a:cubicBezTo>
                  <a:lnTo>
                    <a:pt x="323" y="715"/>
                  </a:lnTo>
                  <a:cubicBezTo>
                    <a:pt x="315" y="715"/>
                    <a:pt x="308" y="708"/>
                    <a:pt x="308" y="699"/>
                  </a:cubicBezTo>
                  <a:lnTo>
                    <a:pt x="308" y="636"/>
                  </a:lnTo>
                  <a:close/>
                  <a:moveTo>
                    <a:pt x="464" y="480"/>
                  </a:moveTo>
                  <a:cubicBezTo>
                    <a:pt x="464" y="471"/>
                    <a:pt x="471" y="464"/>
                    <a:pt x="480" y="464"/>
                  </a:cubicBezTo>
                  <a:lnTo>
                    <a:pt x="543" y="464"/>
                  </a:lnTo>
                  <a:cubicBezTo>
                    <a:pt x="552" y="464"/>
                    <a:pt x="559" y="471"/>
                    <a:pt x="559" y="480"/>
                  </a:cubicBezTo>
                  <a:lnTo>
                    <a:pt x="559" y="543"/>
                  </a:lnTo>
                  <a:cubicBezTo>
                    <a:pt x="559" y="552"/>
                    <a:pt x="552" y="559"/>
                    <a:pt x="543" y="559"/>
                  </a:cubicBezTo>
                  <a:lnTo>
                    <a:pt x="480" y="559"/>
                  </a:lnTo>
                  <a:cubicBezTo>
                    <a:pt x="471" y="559"/>
                    <a:pt x="464" y="552"/>
                    <a:pt x="464" y="543"/>
                  </a:cubicBezTo>
                  <a:lnTo>
                    <a:pt x="464" y="480"/>
                  </a:lnTo>
                  <a:close/>
                  <a:moveTo>
                    <a:pt x="620" y="323"/>
                  </a:moveTo>
                  <a:cubicBezTo>
                    <a:pt x="620" y="315"/>
                    <a:pt x="627" y="308"/>
                    <a:pt x="636" y="308"/>
                  </a:cubicBezTo>
                  <a:lnTo>
                    <a:pt x="699" y="308"/>
                  </a:lnTo>
                  <a:cubicBezTo>
                    <a:pt x="708" y="308"/>
                    <a:pt x="715" y="315"/>
                    <a:pt x="715" y="323"/>
                  </a:cubicBezTo>
                  <a:lnTo>
                    <a:pt x="715" y="387"/>
                  </a:lnTo>
                  <a:cubicBezTo>
                    <a:pt x="715" y="396"/>
                    <a:pt x="708" y="403"/>
                    <a:pt x="699" y="403"/>
                  </a:cubicBezTo>
                  <a:lnTo>
                    <a:pt x="636" y="403"/>
                  </a:lnTo>
                  <a:cubicBezTo>
                    <a:pt x="627" y="403"/>
                    <a:pt x="620" y="396"/>
                    <a:pt x="620" y="387"/>
                  </a:cubicBezTo>
                  <a:lnTo>
                    <a:pt x="620" y="323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706562" y="467443"/>
            <a:ext cx="11445627" cy="546467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C926-329E-43DE-A990-3A07A2A534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3CEF-B625-4558-9E75-934060632C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 userDrawn="1">
            <p:custDataLst>
              <p:tags r:id="rId2"/>
            </p:custDataLst>
          </p:nvPr>
        </p:nvSpPr>
        <p:spPr>
          <a:xfrm>
            <a:off x="308744" y="320781"/>
            <a:ext cx="12241262" cy="6591087"/>
          </a:xfrm>
          <a:prstGeom prst="roundRect">
            <a:avLst>
              <a:gd name="adj" fmla="val 24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10" name="组合 9"/>
          <p:cNvGrpSpPr/>
          <p:nvPr userDrawn="1">
            <p:custDataLst>
              <p:tags r:id="rId3"/>
            </p:custDataLst>
          </p:nvPr>
        </p:nvGrpSpPr>
        <p:grpSpPr>
          <a:xfrm>
            <a:off x="276597" y="332836"/>
            <a:ext cx="12229877" cy="6619884"/>
            <a:chOff x="413" y="497"/>
            <a:chExt cx="18261" cy="9885"/>
          </a:xfrm>
        </p:grpSpPr>
        <p:sp>
          <p:nvSpPr>
            <p:cNvPr id="29" name="矩形: 圆角 28"/>
            <p:cNvSpPr/>
            <p:nvPr userDrawn="1">
              <p:custDataLst>
                <p:tags r:id="rId4"/>
              </p:custDataLst>
            </p:nvPr>
          </p:nvSpPr>
          <p:spPr>
            <a:xfrm rot="2700000">
              <a:off x="413" y="9822"/>
              <a:ext cx="561" cy="56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" name="矩形: 圆角 13"/>
            <p:cNvSpPr/>
            <p:nvPr userDrawn="1">
              <p:custDataLst>
                <p:tags r:id="rId5"/>
              </p:custDataLst>
            </p:nvPr>
          </p:nvSpPr>
          <p:spPr>
            <a:xfrm rot="2700000">
              <a:off x="17960" y="497"/>
              <a:ext cx="715" cy="715"/>
            </a:xfrm>
            <a:custGeom>
              <a:avLst/>
              <a:gdLst>
                <a:gd name="adj" fmla="val 16667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5" h="715">
                  <a:moveTo>
                    <a:pt x="0" y="328"/>
                  </a:moveTo>
                  <a:cubicBezTo>
                    <a:pt x="0" y="320"/>
                    <a:pt x="7" y="313"/>
                    <a:pt x="16" y="313"/>
                  </a:cubicBezTo>
                  <a:lnTo>
                    <a:pt x="79" y="313"/>
                  </a:lnTo>
                  <a:cubicBezTo>
                    <a:pt x="88" y="313"/>
                    <a:pt x="95" y="320"/>
                    <a:pt x="95" y="328"/>
                  </a:cubicBezTo>
                  <a:lnTo>
                    <a:pt x="95" y="392"/>
                  </a:lnTo>
                  <a:cubicBezTo>
                    <a:pt x="95" y="400"/>
                    <a:pt x="88" y="408"/>
                    <a:pt x="79" y="408"/>
                  </a:cubicBezTo>
                  <a:lnTo>
                    <a:pt x="16" y="408"/>
                  </a:lnTo>
                  <a:cubicBezTo>
                    <a:pt x="7" y="408"/>
                    <a:pt x="0" y="400"/>
                    <a:pt x="0" y="392"/>
                  </a:cubicBezTo>
                  <a:lnTo>
                    <a:pt x="0" y="328"/>
                  </a:lnTo>
                  <a:close/>
                  <a:moveTo>
                    <a:pt x="156" y="172"/>
                  </a:moveTo>
                  <a:cubicBezTo>
                    <a:pt x="156" y="163"/>
                    <a:pt x="163" y="156"/>
                    <a:pt x="172" y="156"/>
                  </a:cubicBezTo>
                  <a:lnTo>
                    <a:pt x="235" y="156"/>
                  </a:lnTo>
                  <a:cubicBezTo>
                    <a:pt x="244" y="156"/>
                    <a:pt x="251" y="163"/>
                    <a:pt x="251" y="172"/>
                  </a:cubicBezTo>
                  <a:lnTo>
                    <a:pt x="251" y="235"/>
                  </a:lnTo>
                  <a:cubicBezTo>
                    <a:pt x="251" y="244"/>
                    <a:pt x="244" y="251"/>
                    <a:pt x="235" y="251"/>
                  </a:cubicBezTo>
                  <a:lnTo>
                    <a:pt x="172" y="251"/>
                  </a:lnTo>
                  <a:cubicBezTo>
                    <a:pt x="163" y="251"/>
                    <a:pt x="156" y="244"/>
                    <a:pt x="156" y="235"/>
                  </a:cubicBezTo>
                  <a:lnTo>
                    <a:pt x="156" y="172"/>
                  </a:lnTo>
                  <a:close/>
                  <a:moveTo>
                    <a:pt x="313" y="16"/>
                  </a:moveTo>
                  <a:cubicBezTo>
                    <a:pt x="313" y="7"/>
                    <a:pt x="320" y="0"/>
                    <a:pt x="328" y="0"/>
                  </a:cubicBezTo>
                  <a:lnTo>
                    <a:pt x="392" y="0"/>
                  </a:lnTo>
                  <a:cubicBezTo>
                    <a:pt x="400" y="0"/>
                    <a:pt x="408" y="7"/>
                    <a:pt x="408" y="16"/>
                  </a:cubicBezTo>
                  <a:lnTo>
                    <a:pt x="408" y="79"/>
                  </a:lnTo>
                  <a:cubicBezTo>
                    <a:pt x="408" y="88"/>
                    <a:pt x="400" y="95"/>
                    <a:pt x="392" y="95"/>
                  </a:cubicBezTo>
                  <a:lnTo>
                    <a:pt x="328" y="95"/>
                  </a:lnTo>
                  <a:cubicBezTo>
                    <a:pt x="320" y="95"/>
                    <a:pt x="313" y="88"/>
                    <a:pt x="313" y="79"/>
                  </a:cubicBezTo>
                  <a:lnTo>
                    <a:pt x="313" y="16"/>
                  </a:lnTo>
                  <a:close/>
                  <a:moveTo>
                    <a:pt x="154" y="483"/>
                  </a:moveTo>
                  <a:cubicBezTo>
                    <a:pt x="154" y="474"/>
                    <a:pt x="161" y="467"/>
                    <a:pt x="170" y="467"/>
                  </a:cubicBezTo>
                  <a:lnTo>
                    <a:pt x="233" y="467"/>
                  </a:lnTo>
                  <a:cubicBezTo>
                    <a:pt x="242" y="467"/>
                    <a:pt x="249" y="474"/>
                    <a:pt x="249" y="483"/>
                  </a:cubicBezTo>
                  <a:lnTo>
                    <a:pt x="249" y="546"/>
                  </a:lnTo>
                  <a:cubicBezTo>
                    <a:pt x="249" y="555"/>
                    <a:pt x="242" y="562"/>
                    <a:pt x="233" y="562"/>
                  </a:cubicBezTo>
                  <a:lnTo>
                    <a:pt x="170" y="562"/>
                  </a:lnTo>
                  <a:cubicBezTo>
                    <a:pt x="161" y="562"/>
                    <a:pt x="154" y="555"/>
                    <a:pt x="154" y="546"/>
                  </a:cubicBezTo>
                  <a:lnTo>
                    <a:pt x="154" y="483"/>
                  </a:lnTo>
                  <a:close/>
                  <a:moveTo>
                    <a:pt x="310" y="326"/>
                  </a:moveTo>
                  <a:cubicBezTo>
                    <a:pt x="310" y="318"/>
                    <a:pt x="318" y="310"/>
                    <a:pt x="326" y="310"/>
                  </a:cubicBezTo>
                  <a:lnTo>
                    <a:pt x="390" y="310"/>
                  </a:lnTo>
                  <a:cubicBezTo>
                    <a:pt x="398" y="310"/>
                    <a:pt x="405" y="318"/>
                    <a:pt x="405" y="326"/>
                  </a:cubicBezTo>
                  <a:lnTo>
                    <a:pt x="405" y="390"/>
                  </a:lnTo>
                  <a:cubicBezTo>
                    <a:pt x="405" y="398"/>
                    <a:pt x="398" y="405"/>
                    <a:pt x="390" y="405"/>
                  </a:cubicBezTo>
                  <a:lnTo>
                    <a:pt x="326" y="405"/>
                  </a:lnTo>
                  <a:cubicBezTo>
                    <a:pt x="318" y="405"/>
                    <a:pt x="310" y="398"/>
                    <a:pt x="310" y="390"/>
                  </a:cubicBezTo>
                  <a:lnTo>
                    <a:pt x="310" y="326"/>
                  </a:lnTo>
                  <a:close/>
                  <a:moveTo>
                    <a:pt x="467" y="170"/>
                  </a:moveTo>
                  <a:cubicBezTo>
                    <a:pt x="467" y="161"/>
                    <a:pt x="474" y="154"/>
                    <a:pt x="483" y="154"/>
                  </a:cubicBezTo>
                  <a:lnTo>
                    <a:pt x="546" y="154"/>
                  </a:lnTo>
                  <a:cubicBezTo>
                    <a:pt x="555" y="154"/>
                    <a:pt x="562" y="161"/>
                    <a:pt x="562" y="170"/>
                  </a:cubicBezTo>
                  <a:lnTo>
                    <a:pt x="562" y="233"/>
                  </a:lnTo>
                  <a:cubicBezTo>
                    <a:pt x="562" y="242"/>
                    <a:pt x="555" y="249"/>
                    <a:pt x="546" y="249"/>
                  </a:cubicBezTo>
                  <a:lnTo>
                    <a:pt x="483" y="249"/>
                  </a:lnTo>
                  <a:cubicBezTo>
                    <a:pt x="474" y="249"/>
                    <a:pt x="467" y="242"/>
                    <a:pt x="467" y="233"/>
                  </a:cubicBezTo>
                  <a:lnTo>
                    <a:pt x="467" y="170"/>
                  </a:lnTo>
                  <a:close/>
                  <a:moveTo>
                    <a:pt x="308" y="636"/>
                  </a:moveTo>
                  <a:cubicBezTo>
                    <a:pt x="308" y="627"/>
                    <a:pt x="315" y="620"/>
                    <a:pt x="323" y="620"/>
                  </a:cubicBezTo>
                  <a:lnTo>
                    <a:pt x="387" y="620"/>
                  </a:lnTo>
                  <a:cubicBezTo>
                    <a:pt x="396" y="620"/>
                    <a:pt x="403" y="627"/>
                    <a:pt x="403" y="636"/>
                  </a:cubicBezTo>
                  <a:lnTo>
                    <a:pt x="403" y="699"/>
                  </a:lnTo>
                  <a:cubicBezTo>
                    <a:pt x="403" y="708"/>
                    <a:pt x="396" y="715"/>
                    <a:pt x="387" y="715"/>
                  </a:cubicBezTo>
                  <a:lnTo>
                    <a:pt x="323" y="715"/>
                  </a:lnTo>
                  <a:cubicBezTo>
                    <a:pt x="315" y="715"/>
                    <a:pt x="308" y="708"/>
                    <a:pt x="308" y="699"/>
                  </a:cubicBezTo>
                  <a:lnTo>
                    <a:pt x="308" y="636"/>
                  </a:lnTo>
                  <a:close/>
                  <a:moveTo>
                    <a:pt x="464" y="480"/>
                  </a:moveTo>
                  <a:cubicBezTo>
                    <a:pt x="464" y="471"/>
                    <a:pt x="471" y="464"/>
                    <a:pt x="480" y="464"/>
                  </a:cubicBezTo>
                  <a:lnTo>
                    <a:pt x="543" y="464"/>
                  </a:lnTo>
                  <a:cubicBezTo>
                    <a:pt x="552" y="464"/>
                    <a:pt x="559" y="471"/>
                    <a:pt x="559" y="480"/>
                  </a:cubicBezTo>
                  <a:lnTo>
                    <a:pt x="559" y="543"/>
                  </a:lnTo>
                  <a:cubicBezTo>
                    <a:pt x="559" y="552"/>
                    <a:pt x="552" y="559"/>
                    <a:pt x="543" y="559"/>
                  </a:cubicBezTo>
                  <a:lnTo>
                    <a:pt x="480" y="559"/>
                  </a:lnTo>
                  <a:cubicBezTo>
                    <a:pt x="471" y="559"/>
                    <a:pt x="464" y="552"/>
                    <a:pt x="464" y="543"/>
                  </a:cubicBezTo>
                  <a:lnTo>
                    <a:pt x="464" y="480"/>
                  </a:lnTo>
                  <a:close/>
                  <a:moveTo>
                    <a:pt x="620" y="323"/>
                  </a:moveTo>
                  <a:cubicBezTo>
                    <a:pt x="620" y="315"/>
                    <a:pt x="627" y="308"/>
                    <a:pt x="636" y="308"/>
                  </a:cubicBezTo>
                  <a:lnTo>
                    <a:pt x="699" y="308"/>
                  </a:lnTo>
                  <a:cubicBezTo>
                    <a:pt x="708" y="308"/>
                    <a:pt x="715" y="315"/>
                    <a:pt x="715" y="323"/>
                  </a:cubicBezTo>
                  <a:lnTo>
                    <a:pt x="715" y="387"/>
                  </a:lnTo>
                  <a:cubicBezTo>
                    <a:pt x="715" y="396"/>
                    <a:pt x="708" y="403"/>
                    <a:pt x="699" y="403"/>
                  </a:cubicBezTo>
                  <a:lnTo>
                    <a:pt x="636" y="403"/>
                  </a:lnTo>
                  <a:cubicBezTo>
                    <a:pt x="627" y="403"/>
                    <a:pt x="620" y="396"/>
                    <a:pt x="620" y="387"/>
                  </a:cubicBezTo>
                  <a:lnTo>
                    <a:pt x="620" y="323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351688" y="1317443"/>
            <a:ext cx="10152844" cy="763130"/>
          </a:xfrm>
        </p:spPr>
        <p:txBody>
          <a:bodyPr anchor="ctr"/>
          <a:lstStyle>
            <a:lvl1pPr>
              <a:defRPr sz="3375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351174" y="2281797"/>
            <a:ext cx="10153055" cy="363341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5087243" cy="7241356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212303" y="172110"/>
            <a:ext cx="12470978" cy="6848918"/>
            <a:chOff x="317" y="257"/>
            <a:chExt cx="18621" cy="10227"/>
          </a:xfrm>
        </p:grpSpPr>
        <p:sp>
          <p:nvSpPr>
            <p:cNvPr id="29" name="矩形: 圆角 28"/>
            <p:cNvSpPr/>
            <p:nvPr userDrawn="1">
              <p:custDataLst>
                <p:tags r:id="rId4"/>
              </p:custDataLst>
            </p:nvPr>
          </p:nvSpPr>
          <p:spPr>
            <a:xfrm rot="2700000">
              <a:off x="317" y="9924"/>
              <a:ext cx="561" cy="56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0" name="矩形: 圆角 13"/>
            <p:cNvSpPr/>
            <p:nvPr userDrawn="1">
              <p:custDataLst>
                <p:tags r:id="rId5"/>
              </p:custDataLst>
            </p:nvPr>
          </p:nvSpPr>
          <p:spPr>
            <a:xfrm rot="2700000">
              <a:off x="18224" y="257"/>
              <a:ext cx="715" cy="715"/>
            </a:xfrm>
            <a:custGeom>
              <a:avLst/>
              <a:gdLst>
                <a:gd name="adj" fmla="val 16667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5" h="715">
                  <a:moveTo>
                    <a:pt x="0" y="328"/>
                  </a:moveTo>
                  <a:cubicBezTo>
                    <a:pt x="0" y="320"/>
                    <a:pt x="7" y="313"/>
                    <a:pt x="16" y="313"/>
                  </a:cubicBezTo>
                  <a:lnTo>
                    <a:pt x="79" y="313"/>
                  </a:lnTo>
                  <a:cubicBezTo>
                    <a:pt x="88" y="313"/>
                    <a:pt x="95" y="320"/>
                    <a:pt x="95" y="328"/>
                  </a:cubicBezTo>
                  <a:lnTo>
                    <a:pt x="95" y="392"/>
                  </a:lnTo>
                  <a:cubicBezTo>
                    <a:pt x="95" y="400"/>
                    <a:pt x="88" y="408"/>
                    <a:pt x="79" y="408"/>
                  </a:cubicBezTo>
                  <a:lnTo>
                    <a:pt x="16" y="408"/>
                  </a:lnTo>
                  <a:cubicBezTo>
                    <a:pt x="7" y="408"/>
                    <a:pt x="0" y="400"/>
                    <a:pt x="0" y="392"/>
                  </a:cubicBezTo>
                  <a:lnTo>
                    <a:pt x="0" y="328"/>
                  </a:lnTo>
                  <a:close/>
                  <a:moveTo>
                    <a:pt x="156" y="172"/>
                  </a:moveTo>
                  <a:cubicBezTo>
                    <a:pt x="156" y="163"/>
                    <a:pt x="163" y="156"/>
                    <a:pt x="172" y="156"/>
                  </a:cubicBezTo>
                  <a:lnTo>
                    <a:pt x="235" y="156"/>
                  </a:lnTo>
                  <a:cubicBezTo>
                    <a:pt x="244" y="156"/>
                    <a:pt x="251" y="163"/>
                    <a:pt x="251" y="172"/>
                  </a:cubicBezTo>
                  <a:lnTo>
                    <a:pt x="251" y="235"/>
                  </a:lnTo>
                  <a:cubicBezTo>
                    <a:pt x="251" y="244"/>
                    <a:pt x="244" y="251"/>
                    <a:pt x="235" y="251"/>
                  </a:cubicBezTo>
                  <a:lnTo>
                    <a:pt x="172" y="251"/>
                  </a:lnTo>
                  <a:cubicBezTo>
                    <a:pt x="163" y="251"/>
                    <a:pt x="156" y="244"/>
                    <a:pt x="156" y="235"/>
                  </a:cubicBezTo>
                  <a:lnTo>
                    <a:pt x="156" y="172"/>
                  </a:lnTo>
                  <a:close/>
                  <a:moveTo>
                    <a:pt x="313" y="16"/>
                  </a:moveTo>
                  <a:cubicBezTo>
                    <a:pt x="313" y="7"/>
                    <a:pt x="320" y="0"/>
                    <a:pt x="328" y="0"/>
                  </a:cubicBezTo>
                  <a:lnTo>
                    <a:pt x="392" y="0"/>
                  </a:lnTo>
                  <a:cubicBezTo>
                    <a:pt x="400" y="0"/>
                    <a:pt x="408" y="7"/>
                    <a:pt x="408" y="16"/>
                  </a:cubicBezTo>
                  <a:lnTo>
                    <a:pt x="408" y="79"/>
                  </a:lnTo>
                  <a:cubicBezTo>
                    <a:pt x="408" y="88"/>
                    <a:pt x="400" y="95"/>
                    <a:pt x="392" y="95"/>
                  </a:cubicBezTo>
                  <a:lnTo>
                    <a:pt x="328" y="95"/>
                  </a:lnTo>
                  <a:cubicBezTo>
                    <a:pt x="320" y="95"/>
                    <a:pt x="313" y="88"/>
                    <a:pt x="313" y="79"/>
                  </a:cubicBezTo>
                  <a:lnTo>
                    <a:pt x="313" y="16"/>
                  </a:lnTo>
                  <a:close/>
                  <a:moveTo>
                    <a:pt x="154" y="483"/>
                  </a:moveTo>
                  <a:cubicBezTo>
                    <a:pt x="154" y="474"/>
                    <a:pt x="161" y="467"/>
                    <a:pt x="170" y="467"/>
                  </a:cubicBezTo>
                  <a:lnTo>
                    <a:pt x="233" y="467"/>
                  </a:lnTo>
                  <a:cubicBezTo>
                    <a:pt x="242" y="467"/>
                    <a:pt x="249" y="474"/>
                    <a:pt x="249" y="483"/>
                  </a:cubicBezTo>
                  <a:lnTo>
                    <a:pt x="249" y="546"/>
                  </a:lnTo>
                  <a:cubicBezTo>
                    <a:pt x="249" y="555"/>
                    <a:pt x="242" y="562"/>
                    <a:pt x="233" y="562"/>
                  </a:cubicBezTo>
                  <a:lnTo>
                    <a:pt x="170" y="562"/>
                  </a:lnTo>
                  <a:cubicBezTo>
                    <a:pt x="161" y="562"/>
                    <a:pt x="154" y="555"/>
                    <a:pt x="154" y="546"/>
                  </a:cubicBezTo>
                  <a:lnTo>
                    <a:pt x="154" y="483"/>
                  </a:lnTo>
                  <a:close/>
                  <a:moveTo>
                    <a:pt x="310" y="326"/>
                  </a:moveTo>
                  <a:cubicBezTo>
                    <a:pt x="310" y="318"/>
                    <a:pt x="318" y="310"/>
                    <a:pt x="326" y="310"/>
                  </a:cubicBezTo>
                  <a:lnTo>
                    <a:pt x="390" y="310"/>
                  </a:lnTo>
                  <a:cubicBezTo>
                    <a:pt x="398" y="310"/>
                    <a:pt x="405" y="318"/>
                    <a:pt x="405" y="326"/>
                  </a:cubicBezTo>
                  <a:lnTo>
                    <a:pt x="405" y="390"/>
                  </a:lnTo>
                  <a:cubicBezTo>
                    <a:pt x="405" y="398"/>
                    <a:pt x="398" y="405"/>
                    <a:pt x="390" y="405"/>
                  </a:cubicBezTo>
                  <a:lnTo>
                    <a:pt x="326" y="405"/>
                  </a:lnTo>
                  <a:cubicBezTo>
                    <a:pt x="318" y="405"/>
                    <a:pt x="310" y="398"/>
                    <a:pt x="310" y="390"/>
                  </a:cubicBezTo>
                  <a:lnTo>
                    <a:pt x="310" y="326"/>
                  </a:lnTo>
                  <a:close/>
                  <a:moveTo>
                    <a:pt x="467" y="170"/>
                  </a:moveTo>
                  <a:cubicBezTo>
                    <a:pt x="467" y="161"/>
                    <a:pt x="474" y="154"/>
                    <a:pt x="483" y="154"/>
                  </a:cubicBezTo>
                  <a:lnTo>
                    <a:pt x="546" y="154"/>
                  </a:lnTo>
                  <a:cubicBezTo>
                    <a:pt x="555" y="154"/>
                    <a:pt x="562" y="161"/>
                    <a:pt x="562" y="170"/>
                  </a:cubicBezTo>
                  <a:lnTo>
                    <a:pt x="562" y="233"/>
                  </a:lnTo>
                  <a:cubicBezTo>
                    <a:pt x="562" y="242"/>
                    <a:pt x="555" y="249"/>
                    <a:pt x="546" y="249"/>
                  </a:cubicBezTo>
                  <a:lnTo>
                    <a:pt x="483" y="249"/>
                  </a:lnTo>
                  <a:cubicBezTo>
                    <a:pt x="474" y="249"/>
                    <a:pt x="467" y="242"/>
                    <a:pt x="467" y="233"/>
                  </a:cubicBezTo>
                  <a:lnTo>
                    <a:pt x="467" y="170"/>
                  </a:lnTo>
                  <a:close/>
                  <a:moveTo>
                    <a:pt x="308" y="636"/>
                  </a:moveTo>
                  <a:cubicBezTo>
                    <a:pt x="308" y="627"/>
                    <a:pt x="315" y="620"/>
                    <a:pt x="323" y="620"/>
                  </a:cubicBezTo>
                  <a:lnTo>
                    <a:pt x="387" y="620"/>
                  </a:lnTo>
                  <a:cubicBezTo>
                    <a:pt x="396" y="620"/>
                    <a:pt x="403" y="627"/>
                    <a:pt x="403" y="636"/>
                  </a:cubicBezTo>
                  <a:lnTo>
                    <a:pt x="403" y="699"/>
                  </a:lnTo>
                  <a:cubicBezTo>
                    <a:pt x="403" y="708"/>
                    <a:pt x="396" y="715"/>
                    <a:pt x="387" y="715"/>
                  </a:cubicBezTo>
                  <a:lnTo>
                    <a:pt x="323" y="715"/>
                  </a:lnTo>
                  <a:cubicBezTo>
                    <a:pt x="315" y="715"/>
                    <a:pt x="308" y="708"/>
                    <a:pt x="308" y="699"/>
                  </a:cubicBezTo>
                  <a:lnTo>
                    <a:pt x="308" y="636"/>
                  </a:lnTo>
                  <a:close/>
                  <a:moveTo>
                    <a:pt x="464" y="480"/>
                  </a:moveTo>
                  <a:cubicBezTo>
                    <a:pt x="464" y="471"/>
                    <a:pt x="471" y="464"/>
                    <a:pt x="480" y="464"/>
                  </a:cubicBezTo>
                  <a:lnTo>
                    <a:pt x="543" y="464"/>
                  </a:lnTo>
                  <a:cubicBezTo>
                    <a:pt x="552" y="464"/>
                    <a:pt x="559" y="471"/>
                    <a:pt x="559" y="480"/>
                  </a:cubicBezTo>
                  <a:lnTo>
                    <a:pt x="559" y="543"/>
                  </a:lnTo>
                  <a:cubicBezTo>
                    <a:pt x="559" y="552"/>
                    <a:pt x="552" y="559"/>
                    <a:pt x="543" y="559"/>
                  </a:cubicBezTo>
                  <a:lnTo>
                    <a:pt x="480" y="559"/>
                  </a:lnTo>
                  <a:cubicBezTo>
                    <a:pt x="471" y="559"/>
                    <a:pt x="464" y="552"/>
                    <a:pt x="464" y="543"/>
                  </a:cubicBezTo>
                  <a:lnTo>
                    <a:pt x="464" y="480"/>
                  </a:lnTo>
                  <a:close/>
                  <a:moveTo>
                    <a:pt x="620" y="323"/>
                  </a:moveTo>
                  <a:cubicBezTo>
                    <a:pt x="620" y="315"/>
                    <a:pt x="627" y="308"/>
                    <a:pt x="636" y="308"/>
                  </a:cubicBezTo>
                  <a:lnTo>
                    <a:pt x="699" y="308"/>
                  </a:lnTo>
                  <a:cubicBezTo>
                    <a:pt x="708" y="308"/>
                    <a:pt x="715" y="315"/>
                    <a:pt x="715" y="323"/>
                  </a:cubicBezTo>
                  <a:lnTo>
                    <a:pt x="715" y="387"/>
                  </a:lnTo>
                  <a:cubicBezTo>
                    <a:pt x="715" y="396"/>
                    <a:pt x="708" y="403"/>
                    <a:pt x="699" y="403"/>
                  </a:cubicBezTo>
                  <a:lnTo>
                    <a:pt x="636" y="403"/>
                  </a:lnTo>
                  <a:cubicBezTo>
                    <a:pt x="627" y="403"/>
                    <a:pt x="620" y="396"/>
                    <a:pt x="620" y="387"/>
                  </a:cubicBezTo>
                  <a:lnTo>
                    <a:pt x="620" y="323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615094" y="812487"/>
            <a:ext cx="4176563" cy="930183"/>
          </a:xfrm>
        </p:spPr>
        <p:txBody>
          <a:bodyPr anchor="ctr"/>
          <a:lstStyle>
            <a:lvl1pPr>
              <a:defRPr sz="3795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618891" y="1860367"/>
            <a:ext cx="4172766" cy="431681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380172" y="811999"/>
            <a:ext cx="6834375" cy="5365889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858750" cy="280953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212303" y="172110"/>
            <a:ext cx="12470978" cy="6848918"/>
            <a:chOff x="317" y="257"/>
            <a:chExt cx="18621" cy="10227"/>
          </a:xfrm>
        </p:grpSpPr>
        <p:sp>
          <p:nvSpPr>
            <p:cNvPr id="29" name="矩形: 圆角 28"/>
            <p:cNvSpPr/>
            <p:nvPr userDrawn="1">
              <p:custDataLst>
                <p:tags r:id="rId4"/>
              </p:custDataLst>
            </p:nvPr>
          </p:nvSpPr>
          <p:spPr>
            <a:xfrm rot="2700000">
              <a:off x="317" y="9924"/>
              <a:ext cx="561" cy="56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8" name="矩形: 圆角 13"/>
            <p:cNvSpPr/>
            <p:nvPr userDrawn="1">
              <p:custDataLst>
                <p:tags r:id="rId5"/>
              </p:custDataLst>
            </p:nvPr>
          </p:nvSpPr>
          <p:spPr>
            <a:xfrm rot="2700000">
              <a:off x="18224" y="257"/>
              <a:ext cx="715" cy="715"/>
            </a:xfrm>
            <a:custGeom>
              <a:avLst/>
              <a:gdLst>
                <a:gd name="adj" fmla="val 16667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5" h="715">
                  <a:moveTo>
                    <a:pt x="0" y="328"/>
                  </a:moveTo>
                  <a:cubicBezTo>
                    <a:pt x="0" y="320"/>
                    <a:pt x="7" y="313"/>
                    <a:pt x="16" y="313"/>
                  </a:cubicBezTo>
                  <a:lnTo>
                    <a:pt x="79" y="313"/>
                  </a:lnTo>
                  <a:cubicBezTo>
                    <a:pt x="88" y="313"/>
                    <a:pt x="95" y="320"/>
                    <a:pt x="95" y="328"/>
                  </a:cubicBezTo>
                  <a:lnTo>
                    <a:pt x="95" y="392"/>
                  </a:lnTo>
                  <a:cubicBezTo>
                    <a:pt x="95" y="400"/>
                    <a:pt x="88" y="408"/>
                    <a:pt x="79" y="408"/>
                  </a:cubicBezTo>
                  <a:lnTo>
                    <a:pt x="16" y="408"/>
                  </a:lnTo>
                  <a:cubicBezTo>
                    <a:pt x="7" y="408"/>
                    <a:pt x="0" y="400"/>
                    <a:pt x="0" y="392"/>
                  </a:cubicBezTo>
                  <a:lnTo>
                    <a:pt x="0" y="328"/>
                  </a:lnTo>
                  <a:close/>
                  <a:moveTo>
                    <a:pt x="156" y="172"/>
                  </a:moveTo>
                  <a:cubicBezTo>
                    <a:pt x="156" y="163"/>
                    <a:pt x="163" y="156"/>
                    <a:pt x="172" y="156"/>
                  </a:cubicBezTo>
                  <a:lnTo>
                    <a:pt x="235" y="156"/>
                  </a:lnTo>
                  <a:cubicBezTo>
                    <a:pt x="244" y="156"/>
                    <a:pt x="251" y="163"/>
                    <a:pt x="251" y="172"/>
                  </a:cubicBezTo>
                  <a:lnTo>
                    <a:pt x="251" y="235"/>
                  </a:lnTo>
                  <a:cubicBezTo>
                    <a:pt x="251" y="244"/>
                    <a:pt x="244" y="251"/>
                    <a:pt x="235" y="251"/>
                  </a:cubicBezTo>
                  <a:lnTo>
                    <a:pt x="172" y="251"/>
                  </a:lnTo>
                  <a:cubicBezTo>
                    <a:pt x="163" y="251"/>
                    <a:pt x="156" y="244"/>
                    <a:pt x="156" y="235"/>
                  </a:cubicBezTo>
                  <a:lnTo>
                    <a:pt x="156" y="172"/>
                  </a:lnTo>
                  <a:close/>
                  <a:moveTo>
                    <a:pt x="313" y="16"/>
                  </a:moveTo>
                  <a:cubicBezTo>
                    <a:pt x="313" y="7"/>
                    <a:pt x="320" y="0"/>
                    <a:pt x="328" y="0"/>
                  </a:cubicBezTo>
                  <a:lnTo>
                    <a:pt x="392" y="0"/>
                  </a:lnTo>
                  <a:cubicBezTo>
                    <a:pt x="400" y="0"/>
                    <a:pt x="408" y="7"/>
                    <a:pt x="408" y="16"/>
                  </a:cubicBezTo>
                  <a:lnTo>
                    <a:pt x="408" y="79"/>
                  </a:lnTo>
                  <a:cubicBezTo>
                    <a:pt x="408" y="88"/>
                    <a:pt x="400" y="95"/>
                    <a:pt x="392" y="95"/>
                  </a:cubicBezTo>
                  <a:lnTo>
                    <a:pt x="328" y="95"/>
                  </a:lnTo>
                  <a:cubicBezTo>
                    <a:pt x="320" y="95"/>
                    <a:pt x="313" y="88"/>
                    <a:pt x="313" y="79"/>
                  </a:cubicBezTo>
                  <a:lnTo>
                    <a:pt x="313" y="16"/>
                  </a:lnTo>
                  <a:close/>
                  <a:moveTo>
                    <a:pt x="154" y="483"/>
                  </a:moveTo>
                  <a:cubicBezTo>
                    <a:pt x="154" y="474"/>
                    <a:pt x="161" y="467"/>
                    <a:pt x="170" y="467"/>
                  </a:cubicBezTo>
                  <a:lnTo>
                    <a:pt x="233" y="467"/>
                  </a:lnTo>
                  <a:cubicBezTo>
                    <a:pt x="242" y="467"/>
                    <a:pt x="249" y="474"/>
                    <a:pt x="249" y="483"/>
                  </a:cubicBezTo>
                  <a:lnTo>
                    <a:pt x="249" y="546"/>
                  </a:lnTo>
                  <a:cubicBezTo>
                    <a:pt x="249" y="555"/>
                    <a:pt x="242" y="562"/>
                    <a:pt x="233" y="562"/>
                  </a:cubicBezTo>
                  <a:lnTo>
                    <a:pt x="170" y="562"/>
                  </a:lnTo>
                  <a:cubicBezTo>
                    <a:pt x="161" y="562"/>
                    <a:pt x="154" y="555"/>
                    <a:pt x="154" y="546"/>
                  </a:cubicBezTo>
                  <a:lnTo>
                    <a:pt x="154" y="483"/>
                  </a:lnTo>
                  <a:close/>
                  <a:moveTo>
                    <a:pt x="310" y="326"/>
                  </a:moveTo>
                  <a:cubicBezTo>
                    <a:pt x="310" y="318"/>
                    <a:pt x="318" y="310"/>
                    <a:pt x="326" y="310"/>
                  </a:cubicBezTo>
                  <a:lnTo>
                    <a:pt x="390" y="310"/>
                  </a:lnTo>
                  <a:cubicBezTo>
                    <a:pt x="398" y="310"/>
                    <a:pt x="405" y="318"/>
                    <a:pt x="405" y="326"/>
                  </a:cubicBezTo>
                  <a:lnTo>
                    <a:pt x="405" y="390"/>
                  </a:lnTo>
                  <a:cubicBezTo>
                    <a:pt x="405" y="398"/>
                    <a:pt x="398" y="405"/>
                    <a:pt x="390" y="405"/>
                  </a:cubicBezTo>
                  <a:lnTo>
                    <a:pt x="326" y="405"/>
                  </a:lnTo>
                  <a:cubicBezTo>
                    <a:pt x="318" y="405"/>
                    <a:pt x="310" y="398"/>
                    <a:pt x="310" y="390"/>
                  </a:cubicBezTo>
                  <a:lnTo>
                    <a:pt x="310" y="326"/>
                  </a:lnTo>
                  <a:close/>
                  <a:moveTo>
                    <a:pt x="467" y="170"/>
                  </a:moveTo>
                  <a:cubicBezTo>
                    <a:pt x="467" y="161"/>
                    <a:pt x="474" y="154"/>
                    <a:pt x="483" y="154"/>
                  </a:cubicBezTo>
                  <a:lnTo>
                    <a:pt x="546" y="154"/>
                  </a:lnTo>
                  <a:cubicBezTo>
                    <a:pt x="555" y="154"/>
                    <a:pt x="562" y="161"/>
                    <a:pt x="562" y="170"/>
                  </a:cubicBezTo>
                  <a:lnTo>
                    <a:pt x="562" y="233"/>
                  </a:lnTo>
                  <a:cubicBezTo>
                    <a:pt x="562" y="242"/>
                    <a:pt x="555" y="249"/>
                    <a:pt x="546" y="249"/>
                  </a:cubicBezTo>
                  <a:lnTo>
                    <a:pt x="483" y="249"/>
                  </a:lnTo>
                  <a:cubicBezTo>
                    <a:pt x="474" y="249"/>
                    <a:pt x="467" y="242"/>
                    <a:pt x="467" y="233"/>
                  </a:cubicBezTo>
                  <a:lnTo>
                    <a:pt x="467" y="170"/>
                  </a:lnTo>
                  <a:close/>
                  <a:moveTo>
                    <a:pt x="308" y="636"/>
                  </a:moveTo>
                  <a:cubicBezTo>
                    <a:pt x="308" y="627"/>
                    <a:pt x="315" y="620"/>
                    <a:pt x="323" y="620"/>
                  </a:cubicBezTo>
                  <a:lnTo>
                    <a:pt x="387" y="620"/>
                  </a:lnTo>
                  <a:cubicBezTo>
                    <a:pt x="396" y="620"/>
                    <a:pt x="403" y="627"/>
                    <a:pt x="403" y="636"/>
                  </a:cubicBezTo>
                  <a:lnTo>
                    <a:pt x="403" y="699"/>
                  </a:lnTo>
                  <a:cubicBezTo>
                    <a:pt x="403" y="708"/>
                    <a:pt x="396" y="715"/>
                    <a:pt x="387" y="715"/>
                  </a:cubicBezTo>
                  <a:lnTo>
                    <a:pt x="323" y="715"/>
                  </a:lnTo>
                  <a:cubicBezTo>
                    <a:pt x="315" y="715"/>
                    <a:pt x="308" y="708"/>
                    <a:pt x="308" y="699"/>
                  </a:cubicBezTo>
                  <a:lnTo>
                    <a:pt x="308" y="636"/>
                  </a:lnTo>
                  <a:close/>
                  <a:moveTo>
                    <a:pt x="464" y="480"/>
                  </a:moveTo>
                  <a:cubicBezTo>
                    <a:pt x="464" y="471"/>
                    <a:pt x="471" y="464"/>
                    <a:pt x="480" y="464"/>
                  </a:cubicBezTo>
                  <a:lnTo>
                    <a:pt x="543" y="464"/>
                  </a:lnTo>
                  <a:cubicBezTo>
                    <a:pt x="552" y="464"/>
                    <a:pt x="559" y="471"/>
                    <a:pt x="559" y="480"/>
                  </a:cubicBezTo>
                  <a:lnTo>
                    <a:pt x="559" y="543"/>
                  </a:lnTo>
                  <a:cubicBezTo>
                    <a:pt x="559" y="552"/>
                    <a:pt x="552" y="559"/>
                    <a:pt x="543" y="559"/>
                  </a:cubicBezTo>
                  <a:lnTo>
                    <a:pt x="480" y="559"/>
                  </a:lnTo>
                  <a:cubicBezTo>
                    <a:pt x="471" y="559"/>
                    <a:pt x="464" y="552"/>
                    <a:pt x="464" y="543"/>
                  </a:cubicBezTo>
                  <a:lnTo>
                    <a:pt x="464" y="480"/>
                  </a:lnTo>
                  <a:close/>
                  <a:moveTo>
                    <a:pt x="620" y="323"/>
                  </a:moveTo>
                  <a:cubicBezTo>
                    <a:pt x="620" y="315"/>
                    <a:pt x="627" y="308"/>
                    <a:pt x="636" y="308"/>
                  </a:cubicBezTo>
                  <a:lnTo>
                    <a:pt x="699" y="308"/>
                  </a:lnTo>
                  <a:cubicBezTo>
                    <a:pt x="708" y="308"/>
                    <a:pt x="715" y="315"/>
                    <a:pt x="715" y="323"/>
                  </a:cubicBezTo>
                  <a:lnTo>
                    <a:pt x="715" y="387"/>
                  </a:lnTo>
                  <a:cubicBezTo>
                    <a:pt x="715" y="396"/>
                    <a:pt x="708" y="403"/>
                    <a:pt x="699" y="403"/>
                  </a:cubicBezTo>
                  <a:lnTo>
                    <a:pt x="636" y="403"/>
                  </a:lnTo>
                  <a:cubicBezTo>
                    <a:pt x="627" y="403"/>
                    <a:pt x="620" y="396"/>
                    <a:pt x="620" y="387"/>
                  </a:cubicBezTo>
                  <a:lnTo>
                    <a:pt x="620" y="323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45469" y="823877"/>
            <a:ext cx="11576672" cy="660620"/>
          </a:xfrm>
        </p:spPr>
        <p:txBody>
          <a:bodyPr anchor="ctr"/>
          <a:lstStyle>
            <a:lvl1pPr algn="ctr">
              <a:defRPr sz="3795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645469" y="1750263"/>
            <a:ext cx="11576224" cy="873233"/>
          </a:xfrm>
        </p:spPr>
        <p:txBody>
          <a:bodyPr/>
          <a:lstStyle>
            <a:lvl1pPr algn="ctr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46286" y="2961400"/>
            <a:ext cx="11565281" cy="3618223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303944"/>
            <a:ext cx="12858750" cy="1928706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212303" y="172110"/>
            <a:ext cx="12470978" cy="6848918"/>
            <a:chOff x="317" y="257"/>
            <a:chExt cx="18621" cy="10227"/>
          </a:xfrm>
        </p:grpSpPr>
        <p:sp>
          <p:nvSpPr>
            <p:cNvPr id="29" name="矩形: 圆角 28"/>
            <p:cNvSpPr/>
            <p:nvPr userDrawn="1">
              <p:custDataLst>
                <p:tags r:id="rId4"/>
              </p:custDataLst>
            </p:nvPr>
          </p:nvSpPr>
          <p:spPr>
            <a:xfrm rot="2700000">
              <a:off x="317" y="9924"/>
              <a:ext cx="561" cy="56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800"/>
            </a:p>
          </p:txBody>
        </p:sp>
        <p:sp>
          <p:nvSpPr>
            <p:cNvPr id="10" name="矩形: 圆角 13"/>
            <p:cNvSpPr/>
            <p:nvPr userDrawn="1">
              <p:custDataLst>
                <p:tags r:id="rId5"/>
              </p:custDataLst>
            </p:nvPr>
          </p:nvSpPr>
          <p:spPr>
            <a:xfrm rot="2700000">
              <a:off x="18224" y="257"/>
              <a:ext cx="715" cy="715"/>
            </a:xfrm>
            <a:custGeom>
              <a:avLst/>
              <a:gdLst>
                <a:gd name="adj" fmla="val 16667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5" h="715">
                  <a:moveTo>
                    <a:pt x="0" y="328"/>
                  </a:moveTo>
                  <a:cubicBezTo>
                    <a:pt x="0" y="320"/>
                    <a:pt x="7" y="313"/>
                    <a:pt x="16" y="313"/>
                  </a:cubicBezTo>
                  <a:lnTo>
                    <a:pt x="79" y="313"/>
                  </a:lnTo>
                  <a:cubicBezTo>
                    <a:pt x="88" y="313"/>
                    <a:pt x="95" y="320"/>
                    <a:pt x="95" y="328"/>
                  </a:cubicBezTo>
                  <a:lnTo>
                    <a:pt x="95" y="392"/>
                  </a:lnTo>
                  <a:cubicBezTo>
                    <a:pt x="95" y="400"/>
                    <a:pt x="88" y="408"/>
                    <a:pt x="79" y="408"/>
                  </a:cubicBezTo>
                  <a:lnTo>
                    <a:pt x="16" y="408"/>
                  </a:lnTo>
                  <a:cubicBezTo>
                    <a:pt x="7" y="408"/>
                    <a:pt x="0" y="400"/>
                    <a:pt x="0" y="392"/>
                  </a:cubicBezTo>
                  <a:lnTo>
                    <a:pt x="0" y="328"/>
                  </a:lnTo>
                  <a:close/>
                  <a:moveTo>
                    <a:pt x="156" y="172"/>
                  </a:moveTo>
                  <a:cubicBezTo>
                    <a:pt x="156" y="163"/>
                    <a:pt x="163" y="156"/>
                    <a:pt x="172" y="156"/>
                  </a:cubicBezTo>
                  <a:lnTo>
                    <a:pt x="235" y="156"/>
                  </a:lnTo>
                  <a:cubicBezTo>
                    <a:pt x="244" y="156"/>
                    <a:pt x="251" y="163"/>
                    <a:pt x="251" y="172"/>
                  </a:cubicBezTo>
                  <a:lnTo>
                    <a:pt x="251" y="235"/>
                  </a:lnTo>
                  <a:cubicBezTo>
                    <a:pt x="251" y="244"/>
                    <a:pt x="244" y="251"/>
                    <a:pt x="235" y="251"/>
                  </a:cubicBezTo>
                  <a:lnTo>
                    <a:pt x="172" y="251"/>
                  </a:lnTo>
                  <a:cubicBezTo>
                    <a:pt x="163" y="251"/>
                    <a:pt x="156" y="244"/>
                    <a:pt x="156" y="235"/>
                  </a:cubicBezTo>
                  <a:lnTo>
                    <a:pt x="156" y="172"/>
                  </a:lnTo>
                  <a:close/>
                  <a:moveTo>
                    <a:pt x="313" y="16"/>
                  </a:moveTo>
                  <a:cubicBezTo>
                    <a:pt x="313" y="7"/>
                    <a:pt x="320" y="0"/>
                    <a:pt x="328" y="0"/>
                  </a:cubicBezTo>
                  <a:lnTo>
                    <a:pt x="392" y="0"/>
                  </a:lnTo>
                  <a:cubicBezTo>
                    <a:pt x="400" y="0"/>
                    <a:pt x="408" y="7"/>
                    <a:pt x="408" y="16"/>
                  </a:cubicBezTo>
                  <a:lnTo>
                    <a:pt x="408" y="79"/>
                  </a:lnTo>
                  <a:cubicBezTo>
                    <a:pt x="408" y="88"/>
                    <a:pt x="400" y="95"/>
                    <a:pt x="392" y="95"/>
                  </a:cubicBezTo>
                  <a:lnTo>
                    <a:pt x="328" y="95"/>
                  </a:lnTo>
                  <a:cubicBezTo>
                    <a:pt x="320" y="95"/>
                    <a:pt x="313" y="88"/>
                    <a:pt x="313" y="79"/>
                  </a:cubicBezTo>
                  <a:lnTo>
                    <a:pt x="313" y="16"/>
                  </a:lnTo>
                  <a:close/>
                  <a:moveTo>
                    <a:pt x="154" y="483"/>
                  </a:moveTo>
                  <a:cubicBezTo>
                    <a:pt x="154" y="474"/>
                    <a:pt x="161" y="467"/>
                    <a:pt x="170" y="467"/>
                  </a:cubicBezTo>
                  <a:lnTo>
                    <a:pt x="233" y="467"/>
                  </a:lnTo>
                  <a:cubicBezTo>
                    <a:pt x="242" y="467"/>
                    <a:pt x="249" y="474"/>
                    <a:pt x="249" y="483"/>
                  </a:cubicBezTo>
                  <a:lnTo>
                    <a:pt x="249" y="546"/>
                  </a:lnTo>
                  <a:cubicBezTo>
                    <a:pt x="249" y="555"/>
                    <a:pt x="242" y="562"/>
                    <a:pt x="233" y="562"/>
                  </a:cubicBezTo>
                  <a:lnTo>
                    <a:pt x="170" y="562"/>
                  </a:lnTo>
                  <a:cubicBezTo>
                    <a:pt x="161" y="562"/>
                    <a:pt x="154" y="555"/>
                    <a:pt x="154" y="546"/>
                  </a:cubicBezTo>
                  <a:lnTo>
                    <a:pt x="154" y="483"/>
                  </a:lnTo>
                  <a:close/>
                  <a:moveTo>
                    <a:pt x="310" y="326"/>
                  </a:moveTo>
                  <a:cubicBezTo>
                    <a:pt x="310" y="318"/>
                    <a:pt x="318" y="310"/>
                    <a:pt x="326" y="310"/>
                  </a:cubicBezTo>
                  <a:lnTo>
                    <a:pt x="390" y="310"/>
                  </a:lnTo>
                  <a:cubicBezTo>
                    <a:pt x="398" y="310"/>
                    <a:pt x="405" y="318"/>
                    <a:pt x="405" y="326"/>
                  </a:cubicBezTo>
                  <a:lnTo>
                    <a:pt x="405" y="390"/>
                  </a:lnTo>
                  <a:cubicBezTo>
                    <a:pt x="405" y="398"/>
                    <a:pt x="398" y="405"/>
                    <a:pt x="390" y="405"/>
                  </a:cubicBezTo>
                  <a:lnTo>
                    <a:pt x="326" y="405"/>
                  </a:lnTo>
                  <a:cubicBezTo>
                    <a:pt x="318" y="405"/>
                    <a:pt x="310" y="398"/>
                    <a:pt x="310" y="390"/>
                  </a:cubicBezTo>
                  <a:lnTo>
                    <a:pt x="310" y="326"/>
                  </a:lnTo>
                  <a:close/>
                  <a:moveTo>
                    <a:pt x="467" y="170"/>
                  </a:moveTo>
                  <a:cubicBezTo>
                    <a:pt x="467" y="161"/>
                    <a:pt x="474" y="154"/>
                    <a:pt x="483" y="154"/>
                  </a:cubicBezTo>
                  <a:lnTo>
                    <a:pt x="546" y="154"/>
                  </a:lnTo>
                  <a:cubicBezTo>
                    <a:pt x="555" y="154"/>
                    <a:pt x="562" y="161"/>
                    <a:pt x="562" y="170"/>
                  </a:cubicBezTo>
                  <a:lnTo>
                    <a:pt x="562" y="233"/>
                  </a:lnTo>
                  <a:cubicBezTo>
                    <a:pt x="562" y="242"/>
                    <a:pt x="555" y="249"/>
                    <a:pt x="546" y="249"/>
                  </a:cubicBezTo>
                  <a:lnTo>
                    <a:pt x="483" y="249"/>
                  </a:lnTo>
                  <a:cubicBezTo>
                    <a:pt x="474" y="249"/>
                    <a:pt x="467" y="242"/>
                    <a:pt x="467" y="233"/>
                  </a:cubicBezTo>
                  <a:lnTo>
                    <a:pt x="467" y="170"/>
                  </a:lnTo>
                  <a:close/>
                  <a:moveTo>
                    <a:pt x="308" y="636"/>
                  </a:moveTo>
                  <a:cubicBezTo>
                    <a:pt x="308" y="627"/>
                    <a:pt x="315" y="620"/>
                    <a:pt x="323" y="620"/>
                  </a:cubicBezTo>
                  <a:lnTo>
                    <a:pt x="387" y="620"/>
                  </a:lnTo>
                  <a:cubicBezTo>
                    <a:pt x="396" y="620"/>
                    <a:pt x="403" y="627"/>
                    <a:pt x="403" y="636"/>
                  </a:cubicBezTo>
                  <a:lnTo>
                    <a:pt x="403" y="699"/>
                  </a:lnTo>
                  <a:cubicBezTo>
                    <a:pt x="403" y="708"/>
                    <a:pt x="396" y="715"/>
                    <a:pt x="387" y="715"/>
                  </a:cubicBezTo>
                  <a:lnTo>
                    <a:pt x="323" y="715"/>
                  </a:lnTo>
                  <a:cubicBezTo>
                    <a:pt x="315" y="715"/>
                    <a:pt x="308" y="708"/>
                    <a:pt x="308" y="699"/>
                  </a:cubicBezTo>
                  <a:lnTo>
                    <a:pt x="308" y="636"/>
                  </a:lnTo>
                  <a:close/>
                  <a:moveTo>
                    <a:pt x="464" y="480"/>
                  </a:moveTo>
                  <a:cubicBezTo>
                    <a:pt x="464" y="471"/>
                    <a:pt x="471" y="464"/>
                    <a:pt x="480" y="464"/>
                  </a:cubicBezTo>
                  <a:lnTo>
                    <a:pt x="543" y="464"/>
                  </a:lnTo>
                  <a:cubicBezTo>
                    <a:pt x="552" y="464"/>
                    <a:pt x="559" y="471"/>
                    <a:pt x="559" y="480"/>
                  </a:cubicBezTo>
                  <a:lnTo>
                    <a:pt x="559" y="543"/>
                  </a:lnTo>
                  <a:cubicBezTo>
                    <a:pt x="559" y="552"/>
                    <a:pt x="552" y="559"/>
                    <a:pt x="543" y="559"/>
                  </a:cubicBezTo>
                  <a:lnTo>
                    <a:pt x="480" y="559"/>
                  </a:lnTo>
                  <a:cubicBezTo>
                    <a:pt x="471" y="559"/>
                    <a:pt x="464" y="552"/>
                    <a:pt x="464" y="543"/>
                  </a:cubicBezTo>
                  <a:lnTo>
                    <a:pt x="464" y="480"/>
                  </a:lnTo>
                  <a:close/>
                  <a:moveTo>
                    <a:pt x="620" y="323"/>
                  </a:moveTo>
                  <a:cubicBezTo>
                    <a:pt x="620" y="315"/>
                    <a:pt x="627" y="308"/>
                    <a:pt x="636" y="308"/>
                  </a:cubicBezTo>
                  <a:lnTo>
                    <a:pt x="699" y="308"/>
                  </a:lnTo>
                  <a:cubicBezTo>
                    <a:pt x="708" y="308"/>
                    <a:pt x="715" y="315"/>
                    <a:pt x="715" y="323"/>
                  </a:cubicBezTo>
                  <a:lnTo>
                    <a:pt x="715" y="387"/>
                  </a:lnTo>
                  <a:cubicBezTo>
                    <a:pt x="715" y="396"/>
                    <a:pt x="708" y="403"/>
                    <a:pt x="699" y="403"/>
                  </a:cubicBezTo>
                  <a:lnTo>
                    <a:pt x="636" y="403"/>
                  </a:lnTo>
                  <a:cubicBezTo>
                    <a:pt x="627" y="403"/>
                    <a:pt x="620" y="396"/>
                    <a:pt x="620" y="387"/>
                  </a:cubicBezTo>
                  <a:lnTo>
                    <a:pt x="620" y="323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37875" y="706180"/>
            <a:ext cx="11576672" cy="596077"/>
          </a:xfrm>
        </p:spPr>
        <p:txBody>
          <a:bodyPr anchor="ctr"/>
          <a:lstStyle>
            <a:lvl1pPr algn="ctr">
              <a:defRPr sz="3375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37914" y="1773043"/>
            <a:ext cx="11591859" cy="3386627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1"/>
            </p:custDataLst>
          </p:nvPr>
        </p:nvSpPr>
        <p:spPr>
          <a:xfrm>
            <a:off x="626484" y="5463403"/>
            <a:ext cx="11603250" cy="1066863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858750" cy="9643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212303" y="172110"/>
            <a:ext cx="12470978" cy="6848918"/>
            <a:chOff x="317" y="257"/>
            <a:chExt cx="18621" cy="10227"/>
          </a:xfrm>
        </p:grpSpPr>
        <p:sp>
          <p:nvSpPr>
            <p:cNvPr id="29" name="矩形: 圆角 28"/>
            <p:cNvSpPr/>
            <p:nvPr userDrawn="1">
              <p:custDataLst>
                <p:tags r:id="rId4"/>
              </p:custDataLst>
            </p:nvPr>
          </p:nvSpPr>
          <p:spPr>
            <a:xfrm rot="2700000">
              <a:off x="317" y="9924"/>
              <a:ext cx="561" cy="56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4" name="矩形: 圆角 13"/>
            <p:cNvSpPr/>
            <p:nvPr userDrawn="1">
              <p:custDataLst>
                <p:tags r:id="rId5"/>
              </p:custDataLst>
            </p:nvPr>
          </p:nvSpPr>
          <p:spPr>
            <a:xfrm rot="2700000">
              <a:off x="18224" y="257"/>
              <a:ext cx="715" cy="715"/>
            </a:xfrm>
            <a:custGeom>
              <a:avLst/>
              <a:gdLst>
                <a:gd name="adj" fmla="val 16667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5" h="715">
                  <a:moveTo>
                    <a:pt x="0" y="328"/>
                  </a:moveTo>
                  <a:cubicBezTo>
                    <a:pt x="0" y="320"/>
                    <a:pt x="7" y="313"/>
                    <a:pt x="16" y="313"/>
                  </a:cubicBezTo>
                  <a:lnTo>
                    <a:pt x="79" y="313"/>
                  </a:lnTo>
                  <a:cubicBezTo>
                    <a:pt x="88" y="313"/>
                    <a:pt x="95" y="320"/>
                    <a:pt x="95" y="328"/>
                  </a:cubicBezTo>
                  <a:lnTo>
                    <a:pt x="95" y="392"/>
                  </a:lnTo>
                  <a:cubicBezTo>
                    <a:pt x="95" y="400"/>
                    <a:pt x="88" y="408"/>
                    <a:pt x="79" y="408"/>
                  </a:cubicBezTo>
                  <a:lnTo>
                    <a:pt x="16" y="408"/>
                  </a:lnTo>
                  <a:cubicBezTo>
                    <a:pt x="7" y="408"/>
                    <a:pt x="0" y="400"/>
                    <a:pt x="0" y="392"/>
                  </a:cubicBezTo>
                  <a:lnTo>
                    <a:pt x="0" y="328"/>
                  </a:lnTo>
                  <a:close/>
                  <a:moveTo>
                    <a:pt x="156" y="172"/>
                  </a:moveTo>
                  <a:cubicBezTo>
                    <a:pt x="156" y="163"/>
                    <a:pt x="163" y="156"/>
                    <a:pt x="172" y="156"/>
                  </a:cubicBezTo>
                  <a:lnTo>
                    <a:pt x="235" y="156"/>
                  </a:lnTo>
                  <a:cubicBezTo>
                    <a:pt x="244" y="156"/>
                    <a:pt x="251" y="163"/>
                    <a:pt x="251" y="172"/>
                  </a:cubicBezTo>
                  <a:lnTo>
                    <a:pt x="251" y="235"/>
                  </a:lnTo>
                  <a:cubicBezTo>
                    <a:pt x="251" y="244"/>
                    <a:pt x="244" y="251"/>
                    <a:pt x="235" y="251"/>
                  </a:cubicBezTo>
                  <a:lnTo>
                    <a:pt x="172" y="251"/>
                  </a:lnTo>
                  <a:cubicBezTo>
                    <a:pt x="163" y="251"/>
                    <a:pt x="156" y="244"/>
                    <a:pt x="156" y="235"/>
                  </a:cubicBezTo>
                  <a:lnTo>
                    <a:pt x="156" y="172"/>
                  </a:lnTo>
                  <a:close/>
                  <a:moveTo>
                    <a:pt x="313" y="16"/>
                  </a:moveTo>
                  <a:cubicBezTo>
                    <a:pt x="313" y="7"/>
                    <a:pt x="320" y="0"/>
                    <a:pt x="328" y="0"/>
                  </a:cubicBezTo>
                  <a:lnTo>
                    <a:pt x="392" y="0"/>
                  </a:lnTo>
                  <a:cubicBezTo>
                    <a:pt x="400" y="0"/>
                    <a:pt x="408" y="7"/>
                    <a:pt x="408" y="16"/>
                  </a:cubicBezTo>
                  <a:lnTo>
                    <a:pt x="408" y="79"/>
                  </a:lnTo>
                  <a:cubicBezTo>
                    <a:pt x="408" y="88"/>
                    <a:pt x="400" y="95"/>
                    <a:pt x="392" y="95"/>
                  </a:cubicBezTo>
                  <a:lnTo>
                    <a:pt x="328" y="95"/>
                  </a:lnTo>
                  <a:cubicBezTo>
                    <a:pt x="320" y="95"/>
                    <a:pt x="313" y="88"/>
                    <a:pt x="313" y="79"/>
                  </a:cubicBezTo>
                  <a:lnTo>
                    <a:pt x="313" y="16"/>
                  </a:lnTo>
                  <a:close/>
                  <a:moveTo>
                    <a:pt x="154" y="483"/>
                  </a:moveTo>
                  <a:cubicBezTo>
                    <a:pt x="154" y="474"/>
                    <a:pt x="161" y="467"/>
                    <a:pt x="170" y="467"/>
                  </a:cubicBezTo>
                  <a:lnTo>
                    <a:pt x="233" y="467"/>
                  </a:lnTo>
                  <a:cubicBezTo>
                    <a:pt x="242" y="467"/>
                    <a:pt x="249" y="474"/>
                    <a:pt x="249" y="483"/>
                  </a:cubicBezTo>
                  <a:lnTo>
                    <a:pt x="249" y="546"/>
                  </a:lnTo>
                  <a:cubicBezTo>
                    <a:pt x="249" y="555"/>
                    <a:pt x="242" y="562"/>
                    <a:pt x="233" y="562"/>
                  </a:cubicBezTo>
                  <a:lnTo>
                    <a:pt x="170" y="562"/>
                  </a:lnTo>
                  <a:cubicBezTo>
                    <a:pt x="161" y="562"/>
                    <a:pt x="154" y="555"/>
                    <a:pt x="154" y="546"/>
                  </a:cubicBezTo>
                  <a:lnTo>
                    <a:pt x="154" y="483"/>
                  </a:lnTo>
                  <a:close/>
                  <a:moveTo>
                    <a:pt x="310" y="326"/>
                  </a:moveTo>
                  <a:cubicBezTo>
                    <a:pt x="310" y="318"/>
                    <a:pt x="318" y="310"/>
                    <a:pt x="326" y="310"/>
                  </a:cubicBezTo>
                  <a:lnTo>
                    <a:pt x="390" y="310"/>
                  </a:lnTo>
                  <a:cubicBezTo>
                    <a:pt x="398" y="310"/>
                    <a:pt x="405" y="318"/>
                    <a:pt x="405" y="326"/>
                  </a:cubicBezTo>
                  <a:lnTo>
                    <a:pt x="405" y="390"/>
                  </a:lnTo>
                  <a:cubicBezTo>
                    <a:pt x="405" y="398"/>
                    <a:pt x="398" y="405"/>
                    <a:pt x="390" y="405"/>
                  </a:cubicBezTo>
                  <a:lnTo>
                    <a:pt x="326" y="405"/>
                  </a:lnTo>
                  <a:cubicBezTo>
                    <a:pt x="318" y="405"/>
                    <a:pt x="310" y="398"/>
                    <a:pt x="310" y="390"/>
                  </a:cubicBezTo>
                  <a:lnTo>
                    <a:pt x="310" y="326"/>
                  </a:lnTo>
                  <a:close/>
                  <a:moveTo>
                    <a:pt x="467" y="170"/>
                  </a:moveTo>
                  <a:cubicBezTo>
                    <a:pt x="467" y="161"/>
                    <a:pt x="474" y="154"/>
                    <a:pt x="483" y="154"/>
                  </a:cubicBezTo>
                  <a:lnTo>
                    <a:pt x="546" y="154"/>
                  </a:lnTo>
                  <a:cubicBezTo>
                    <a:pt x="555" y="154"/>
                    <a:pt x="562" y="161"/>
                    <a:pt x="562" y="170"/>
                  </a:cubicBezTo>
                  <a:lnTo>
                    <a:pt x="562" y="233"/>
                  </a:lnTo>
                  <a:cubicBezTo>
                    <a:pt x="562" y="242"/>
                    <a:pt x="555" y="249"/>
                    <a:pt x="546" y="249"/>
                  </a:cubicBezTo>
                  <a:lnTo>
                    <a:pt x="483" y="249"/>
                  </a:lnTo>
                  <a:cubicBezTo>
                    <a:pt x="474" y="249"/>
                    <a:pt x="467" y="242"/>
                    <a:pt x="467" y="233"/>
                  </a:cubicBezTo>
                  <a:lnTo>
                    <a:pt x="467" y="170"/>
                  </a:lnTo>
                  <a:close/>
                  <a:moveTo>
                    <a:pt x="308" y="636"/>
                  </a:moveTo>
                  <a:cubicBezTo>
                    <a:pt x="308" y="627"/>
                    <a:pt x="315" y="620"/>
                    <a:pt x="323" y="620"/>
                  </a:cubicBezTo>
                  <a:lnTo>
                    <a:pt x="387" y="620"/>
                  </a:lnTo>
                  <a:cubicBezTo>
                    <a:pt x="396" y="620"/>
                    <a:pt x="403" y="627"/>
                    <a:pt x="403" y="636"/>
                  </a:cubicBezTo>
                  <a:lnTo>
                    <a:pt x="403" y="699"/>
                  </a:lnTo>
                  <a:cubicBezTo>
                    <a:pt x="403" y="708"/>
                    <a:pt x="396" y="715"/>
                    <a:pt x="387" y="715"/>
                  </a:cubicBezTo>
                  <a:lnTo>
                    <a:pt x="323" y="715"/>
                  </a:lnTo>
                  <a:cubicBezTo>
                    <a:pt x="315" y="715"/>
                    <a:pt x="308" y="708"/>
                    <a:pt x="308" y="699"/>
                  </a:cubicBezTo>
                  <a:lnTo>
                    <a:pt x="308" y="636"/>
                  </a:lnTo>
                  <a:close/>
                  <a:moveTo>
                    <a:pt x="464" y="480"/>
                  </a:moveTo>
                  <a:cubicBezTo>
                    <a:pt x="464" y="471"/>
                    <a:pt x="471" y="464"/>
                    <a:pt x="480" y="464"/>
                  </a:cubicBezTo>
                  <a:lnTo>
                    <a:pt x="543" y="464"/>
                  </a:lnTo>
                  <a:cubicBezTo>
                    <a:pt x="552" y="464"/>
                    <a:pt x="559" y="471"/>
                    <a:pt x="559" y="480"/>
                  </a:cubicBezTo>
                  <a:lnTo>
                    <a:pt x="559" y="543"/>
                  </a:lnTo>
                  <a:cubicBezTo>
                    <a:pt x="559" y="552"/>
                    <a:pt x="552" y="559"/>
                    <a:pt x="543" y="559"/>
                  </a:cubicBezTo>
                  <a:lnTo>
                    <a:pt x="480" y="559"/>
                  </a:lnTo>
                  <a:cubicBezTo>
                    <a:pt x="471" y="559"/>
                    <a:pt x="464" y="552"/>
                    <a:pt x="464" y="543"/>
                  </a:cubicBezTo>
                  <a:lnTo>
                    <a:pt x="464" y="480"/>
                  </a:lnTo>
                  <a:close/>
                  <a:moveTo>
                    <a:pt x="620" y="323"/>
                  </a:moveTo>
                  <a:cubicBezTo>
                    <a:pt x="620" y="315"/>
                    <a:pt x="627" y="308"/>
                    <a:pt x="636" y="308"/>
                  </a:cubicBezTo>
                  <a:lnTo>
                    <a:pt x="699" y="308"/>
                  </a:lnTo>
                  <a:cubicBezTo>
                    <a:pt x="708" y="308"/>
                    <a:pt x="715" y="315"/>
                    <a:pt x="715" y="323"/>
                  </a:cubicBezTo>
                  <a:lnTo>
                    <a:pt x="715" y="387"/>
                  </a:lnTo>
                  <a:cubicBezTo>
                    <a:pt x="715" y="396"/>
                    <a:pt x="708" y="403"/>
                    <a:pt x="699" y="403"/>
                  </a:cubicBezTo>
                  <a:lnTo>
                    <a:pt x="636" y="403"/>
                  </a:lnTo>
                  <a:cubicBezTo>
                    <a:pt x="627" y="403"/>
                    <a:pt x="620" y="396"/>
                    <a:pt x="620" y="387"/>
                  </a:cubicBezTo>
                  <a:lnTo>
                    <a:pt x="620" y="323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11297" y="250580"/>
            <a:ext cx="11641219" cy="466108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11297" y="1754060"/>
            <a:ext cx="5634563" cy="305252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583781" y="1754060"/>
            <a:ext cx="5661141" cy="305252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2"/>
            </p:custDataLst>
          </p:nvPr>
        </p:nvSpPr>
        <p:spPr>
          <a:xfrm>
            <a:off x="603703" y="5079940"/>
            <a:ext cx="5634563" cy="823877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3"/>
            </p:custDataLst>
          </p:nvPr>
        </p:nvSpPr>
        <p:spPr>
          <a:xfrm>
            <a:off x="6595172" y="5076143"/>
            <a:ext cx="5661141" cy="823877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1011626"/>
            <a:ext cx="12858750" cy="520939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-312762" y="-384402"/>
            <a:ext cx="13474229" cy="8005472"/>
            <a:chOff x="-467" y="-574"/>
            <a:chExt cx="20119" cy="11954"/>
          </a:xfrm>
        </p:grpSpPr>
        <p:sp>
          <p:nvSpPr>
            <p:cNvPr id="31" name="任意多边形: 形状 30"/>
            <p:cNvSpPr/>
            <p:nvPr userDrawn="1">
              <p:custDataLst>
                <p:tags r:id="rId4"/>
              </p:custDataLst>
            </p:nvPr>
          </p:nvSpPr>
          <p:spPr>
            <a:xfrm rot="2700000">
              <a:off x="-539" y="8080"/>
              <a:ext cx="3373" cy="3229"/>
            </a:xfrm>
            <a:custGeom>
              <a:avLst/>
              <a:gdLst>
                <a:gd name="connsiteX0" fmla="*/ 104566 w 2142025"/>
                <a:gd name="connsiteY0" fmla="*/ 104566 h 2050558"/>
                <a:gd name="connsiteX1" fmla="*/ 357011 w 2142025"/>
                <a:gd name="connsiteY1" fmla="*/ 0 h 2050558"/>
                <a:gd name="connsiteX2" fmla="*/ 1785014 w 2142025"/>
                <a:gd name="connsiteY2" fmla="*/ 0 h 2050558"/>
                <a:gd name="connsiteX3" fmla="*/ 2142025 w 2142025"/>
                <a:gd name="connsiteY3" fmla="*/ 357011 h 2050558"/>
                <a:gd name="connsiteX4" fmla="*/ 2142025 w 2142025"/>
                <a:gd name="connsiteY4" fmla="*/ 970068 h 2050558"/>
                <a:gd name="connsiteX5" fmla="*/ 1061534 w 2142025"/>
                <a:gd name="connsiteY5" fmla="*/ 2050558 h 2050558"/>
                <a:gd name="connsiteX6" fmla="*/ 0 w 2142025"/>
                <a:gd name="connsiteY6" fmla="*/ 989024 h 2050558"/>
                <a:gd name="connsiteX7" fmla="*/ 0 w 2142025"/>
                <a:gd name="connsiteY7" fmla="*/ 357011 h 2050558"/>
                <a:gd name="connsiteX8" fmla="*/ 104566 w 2142025"/>
                <a:gd name="connsiteY8" fmla="*/ 104566 h 205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2025" h="2050558">
                  <a:moveTo>
                    <a:pt x="104566" y="104566"/>
                  </a:moveTo>
                  <a:cubicBezTo>
                    <a:pt x="169172" y="39960"/>
                    <a:pt x="258425" y="0"/>
                    <a:pt x="357011" y="0"/>
                  </a:cubicBezTo>
                  <a:lnTo>
                    <a:pt x="1785014" y="0"/>
                  </a:lnTo>
                  <a:cubicBezTo>
                    <a:pt x="1982186" y="0"/>
                    <a:pt x="2142025" y="159839"/>
                    <a:pt x="2142025" y="357011"/>
                  </a:cubicBezTo>
                  <a:lnTo>
                    <a:pt x="2142025" y="970068"/>
                  </a:lnTo>
                  <a:lnTo>
                    <a:pt x="1061534" y="2050558"/>
                  </a:lnTo>
                  <a:lnTo>
                    <a:pt x="0" y="989024"/>
                  </a:lnTo>
                  <a:lnTo>
                    <a:pt x="0" y="357011"/>
                  </a:lnTo>
                  <a:cubicBezTo>
                    <a:pt x="0" y="258425"/>
                    <a:pt x="39960" y="169172"/>
                    <a:pt x="104566" y="104566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27" name="任意多边形: 形状 26"/>
            <p:cNvSpPr/>
            <p:nvPr userDrawn="1">
              <p:custDataLst>
                <p:tags r:id="rId5"/>
              </p:custDataLst>
            </p:nvPr>
          </p:nvSpPr>
          <p:spPr>
            <a:xfrm rot="2700000">
              <a:off x="16360" y="-494"/>
              <a:ext cx="3373" cy="3212"/>
            </a:xfrm>
            <a:custGeom>
              <a:avLst/>
              <a:gdLst>
                <a:gd name="connsiteX0" fmla="*/ 0 w 2142025"/>
                <a:gd name="connsiteY0" fmla="*/ 1092261 h 2039521"/>
                <a:gd name="connsiteX1" fmla="*/ 1092261 w 2142025"/>
                <a:gd name="connsiteY1" fmla="*/ 0 h 2039521"/>
                <a:gd name="connsiteX2" fmla="*/ 2142025 w 2142025"/>
                <a:gd name="connsiteY2" fmla="*/ 1049764 h 2039521"/>
                <a:gd name="connsiteX3" fmla="*/ 2142025 w 2142025"/>
                <a:gd name="connsiteY3" fmla="*/ 1682510 h 2039521"/>
                <a:gd name="connsiteX4" fmla="*/ 1785014 w 2142025"/>
                <a:gd name="connsiteY4" fmla="*/ 2039521 h 2039521"/>
                <a:gd name="connsiteX5" fmla="*/ 357011 w 2142025"/>
                <a:gd name="connsiteY5" fmla="*/ 2039521 h 2039521"/>
                <a:gd name="connsiteX6" fmla="*/ 0 w 2142025"/>
                <a:gd name="connsiteY6" fmla="*/ 1682510 h 203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2025" h="2039521">
                  <a:moveTo>
                    <a:pt x="0" y="1092261"/>
                  </a:moveTo>
                  <a:lnTo>
                    <a:pt x="1092261" y="0"/>
                  </a:lnTo>
                  <a:lnTo>
                    <a:pt x="2142025" y="1049764"/>
                  </a:lnTo>
                  <a:lnTo>
                    <a:pt x="2142025" y="1682510"/>
                  </a:lnTo>
                  <a:cubicBezTo>
                    <a:pt x="2142025" y="1879682"/>
                    <a:pt x="1982186" y="2039521"/>
                    <a:pt x="1785014" y="2039521"/>
                  </a:cubicBezTo>
                  <a:lnTo>
                    <a:pt x="357011" y="2039521"/>
                  </a:lnTo>
                  <a:cubicBezTo>
                    <a:pt x="159839" y="2039521"/>
                    <a:pt x="0" y="1879682"/>
                    <a:pt x="0" y="1682510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4" name="矩形: 圆角 13"/>
            <p:cNvSpPr/>
            <p:nvPr userDrawn="1">
              <p:custDataLst>
                <p:tags r:id="rId6"/>
              </p:custDataLst>
            </p:nvPr>
          </p:nvSpPr>
          <p:spPr>
            <a:xfrm rot="2700000">
              <a:off x="18224" y="257"/>
              <a:ext cx="715" cy="715"/>
            </a:xfrm>
            <a:custGeom>
              <a:avLst/>
              <a:gdLst>
                <a:gd name="adj" fmla="val 16667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5" h="715">
                  <a:moveTo>
                    <a:pt x="0" y="328"/>
                  </a:moveTo>
                  <a:cubicBezTo>
                    <a:pt x="0" y="320"/>
                    <a:pt x="7" y="313"/>
                    <a:pt x="16" y="313"/>
                  </a:cubicBezTo>
                  <a:lnTo>
                    <a:pt x="79" y="313"/>
                  </a:lnTo>
                  <a:cubicBezTo>
                    <a:pt x="88" y="313"/>
                    <a:pt x="95" y="320"/>
                    <a:pt x="95" y="328"/>
                  </a:cubicBezTo>
                  <a:lnTo>
                    <a:pt x="95" y="392"/>
                  </a:lnTo>
                  <a:cubicBezTo>
                    <a:pt x="95" y="400"/>
                    <a:pt x="88" y="408"/>
                    <a:pt x="79" y="408"/>
                  </a:cubicBezTo>
                  <a:lnTo>
                    <a:pt x="16" y="408"/>
                  </a:lnTo>
                  <a:cubicBezTo>
                    <a:pt x="7" y="408"/>
                    <a:pt x="0" y="400"/>
                    <a:pt x="0" y="392"/>
                  </a:cubicBezTo>
                  <a:lnTo>
                    <a:pt x="0" y="328"/>
                  </a:lnTo>
                  <a:close/>
                  <a:moveTo>
                    <a:pt x="156" y="172"/>
                  </a:moveTo>
                  <a:cubicBezTo>
                    <a:pt x="156" y="163"/>
                    <a:pt x="163" y="156"/>
                    <a:pt x="172" y="156"/>
                  </a:cubicBezTo>
                  <a:lnTo>
                    <a:pt x="235" y="156"/>
                  </a:lnTo>
                  <a:cubicBezTo>
                    <a:pt x="244" y="156"/>
                    <a:pt x="251" y="163"/>
                    <a:pt x="251" y="172"/>
                  </a:cubicBezTo>
                  <a:lnTo>
                    <a:pt x="251" y="235"/>
                  </a:lnTo>
                  <a:cubicBezTo>
                    <a:pt x="251" y="244"/>
                    <a:pt x="244" y="251"/>
                    <a:pt x="235" y="251"/>
                  </a:cubicBezTo>
                  <a:lnTo>
                    <a:pt x="172" y="251"/>
                  </a:lnTo>
                  <a:cubicBezTo>
                    <a:pt x="163" y="251"/>
                    <a:pt x="156" y="244"/>
                    <a:pt x="156" y="235"/>
                  </a:cubicBezTo>
                  <a:lnTo>
                    <a:pt x="156" y="172"/>
                  </a:lnTo>
                  <a:close/>
                  <a:moveTo>
                    <a:pt x="313" y="16"/>
                  </a:moveTo>
                  <a:cubicBezTo>
                    <a:pt x="313" y="7"/>
                    <a:pt x="320" y="0"/>
                    <a:pt x="328" y="0"/>
                  </a:cubicBezTo>
                  <a:lnTo>
                    <a:pt x="392" y="0"/>
                  </a:lnTo>
                  <a:cubicBezTo>
                    <a:pt x="400" y="0"/>
                    <a:pt x="408" y="7"/>
                    <a:pt x="408" y="16"/>
                  </a:cubicBezTo>
                  <a:lnTo>
                    <a:pt x="408" y="79"/>
                  </a:lnTo>
                  <a:cubicBezTo>
                    <a:pt x="408" y="88"/>
                    <a:pt x="400" y="95"/>
                    <a:pt x="392" y="95"/>
                  </a:cubicBezTo>
                  <a:lnTo>
                    <a:pt x="328" y="95"/>
                  </a:lnTo>
                  <a:cubicBezTo>
                    <a:pt x="320" y="95"/>
                    <a:pt x="313" y="88"/>
                    <a:pt x="313" y="79"/>
                  </a:cubicBezTo>
                  <a:lnTo>
                    <a:pt x="313" y="16"/>
                  </a:lnTo>
                  <a:close/>
                  <a:moveTo>
                    <a:pt x="154" y="483"/>
                  </a:moveTo>
                  <a:cubicBezTo>
                    <a:pt x="154" y="474"/>
                    <a:pt x="161" y="467"/>
                    <a:pt x="170" y="467"/>
                  </a:cubicBezTo>
                  <a:lnTo>
                    <a:pt x="233" y="467"/>
                  </a:lnTo>
                  <a:cubicBezTo>
                    <a:pt x="242" y="467"/>
                    <a:pt x="249" y="474"/>
                    <a:pt x="249" y="483"/>
                  </a:cubicBezTo>
                  <a:lnTo>
                    <a:pt x="249" y="546"/>
                  </a:lnTo>
                  <a:cubicBezTo>
                    <a:pt x="249" y="555"/>
                    <a:pt x="242" y="562"/>
                    <a:pt x="233" y="562"/>
                  </a:cubicBezTo>
                  <a:lnTo>
                    <a:pt x="170" y="562"/>
                  </a:lnTo>
                  <a:cubicBezTo>
                    <a:pt x="161" y="562"/>
                    <a:pt x="154" y="555"/>
                    <a:pt x="154" y="546"/>
                  </a:cubicBezTo>
                  <a:lnTo>
                    <a:pt x="154" y="483"/>
                  </a:lnTo>
                  <a:close/>
                  <a:moveTo>
                    <a:pt x="310" y="326"/>
                  </a:moveTo>
                  <a:cubicBezTo>
                    <a:pt x="310" y="318"/>
                    <a:pt x="318" y="310"/>
                    <a:pt x="326" y="310"/>
                  </a:cubicBezTo>
                  <a:lnTo>
                    <a:pt x="390" y="310"/>
                  </a:lnTo>
                  <a:cubicBezTo>
                    <a:pt x="398" y="310"/>
                    <a:pt x="405" y="318"/>
                    <a:pt x="405" y="326"/>
                  </a:cubicBezTo>
                  <a:lnTo>
                    <a:pt x="405" y="390"/>
                  </a:lnTo>
                  <a:cubicBezTo>
                    <a:pt x="405" y="398"/>
                    <a:pt x="398" y="405"/>
                    <a:pt x="390" y="405"/>
                  </a:cubicBezTo>
                  <a:lnTo>
                    <a:pt x="326" y="405"/>
                  </a:lnTo>
                  <a:cubicBezTo>
                    <a:pt x="318" y="405"/>
                    <a:pt x="310" y="398"/>
                    <a:pt x="310" y="390"/>
                  </a:cubicBezTo>
                  <a:lnTo>
                    <a:pt x="310" y="326"/>
                  </a:lnTo>
                  <a:close/>
                  <a:moveTo>
                    <a:pt x="467" y="170"/>
                  </a:moveTo>
                  <a:cubicBezTo>
                    <a:pt x="467" y="161"/>
                    <a:pt x="474" y="154"/>
                    <a:pt x="483" y="154"/>
                  </a:cubicBezTo>
                  <a:lnTo>
                    <a:pt x="546" y="154"/>
                  </a:lnTo>
                  <a:cubicBezTo>
                    <a:pt x="555" y="154"/>
                    <a:pt x="562" y="161"/>
                    <a:pt x="562" y="170"/>
                  </a:cubicBezTo>
                  <a:lnTo>
                    <a:pt x="562" y="233"/>
                  </a:lnTo>
                  <a:cubicBezTo>
                    <a:pt x="562" y="242"/>
                    <a:pt x="555" y="249"/>
                    <a:pt x="546" y="249"/>
                  </a:cubicBezTo>
                  <a:lnTo>
                    <a:pt x="483" y="249"/>
                  </a:lnTo>
                  <a:cubicBezTo>
                    <a:pt x="474" y="249"/>
                    <a:pt x="467" y="242"/>
                    <a:pt x="467" y="233"/>
                  </a:cubicBezTo>
                  <a:lnTo>
                    <a:pt x="467" y="170"/>
                  </a:lnTo>
                  <a:close/>
                  <a:moveTo>
                    <a:pt x="308" y="636"/>
                  </a:moveTo>
                  <a:cubicBezTo>
                    <a:pt x="308" y="627"/>
                    <a:pt x="315" y="620"/>
                    <a:pt x="323" y="620"/>
                  </a:cubicBezTo>
                  <a:lnTo>
                    <a:pt x="387" y="620"/>
                  </a:lnTo>
                  <a:cubicBezTo>
                    <a:pt x="396" y="620"/>
                    <a:pt x="403" y="627"/>
                    <a:pt x="403" y="636"/>
                  </a:cubicBezTo>
                  <a:lnTo>
                    <a:pt x="403" y="699"/>
                  </a:lnTo>
                  <a:cubicBezTo>
                    <a:pt x="403" y="708"/>
                    <a:pt x="396" y="715"/>
                    <a:pt x="387" y="715"/>
                  </a:cubicBezTo>
                  <a:lnTo>
                    <a:pt x="323" y="715"/>
                  </a:lnTo>
                  <a:cubicBezTo>
                    <a:pt x="315" y="715"/>
                    <a:pt x="308" y="708"/>
                    <a:pt x="308" y="699"/>
                  </a:cubicBezTo>
                  <a:lnTo>
                    <a:pt x="308" y="636"/>
                  </a:lnTo>
                  <a:close/>
                  <a:moveTo>
                    <a:pt x="464" y="480"/>
                  </a:moveTo>
                  <a:cubicBezTo>
                    <a:pt x="464" y="471"/>
                    <a:pt x="471" y="464"/>
                    <a:pt x="480" y="464"/>
                  </a:cubicBezTo>
                  <a:lnTo>
                    <a:pt x="543" y="464"/>
                  </a:lnTo>
                  <a:cubicBezTo>
                    <a:pt x="552" y="464"/>
                    <a:pt x="559" y="471"/>
                    <a:pt x="559" y="480"/>
                  </a:cubicBezTo>
                  <a:lnTo>
                    <a:pt x="559" y="543"/>
                  </a:lnTo>
                  <a:cubicBezTo>
                    <a:pt x="559" y="552"/>
                    <a:pt x="552" y="559"/>
                    <a:pt x="543" y="559"/>
                  </a:cubicBezTo>
                  <a:lnTo>
                    <a:pt x="480" y="559"/>
                  </a:lnTo>
                  <a:cubicBezTo>
                    <a:pt x="471" y="559"/>
                    <a:pt x="464" y="552"/>
                    <a:pt x="464" y="543"/>
                  </a:cubicBezTo>
                  <a:lnTo>
                    <a:pt x="464" y="480"/>
                  </a:lnTo>
                  <a:close/>
                  <a:moveTo>
                    <a:pt x="620" y="323"/>
                  </a:moveTo>
                  <a:cubicBezTo>
                    <a:pt x="620" y="315"/>
                    <a:pt x="627" y="308"/>
                    <a:pt x="636" y="308"/>
                  </a:cubicBezTo>
                  <a:lnTo>
                    <a:pt x="699" y="308"/>
                  </a:lnTo>
                  <a:cubicBezTo>
                    <a:pt x="708" y="308"/>
                    <a:pt x="715" y="315"/>
                    <a:pt x="715" y="323"/>
                  </a:cubicBezTo>
                  <a:lnTo>
                    <a:pt x="715" y="387"/>
                  </a:lnTo>
                  <a:cubicBezTo>
                    <a:pt x="715" y="396"/>
                    <a:pt x="708" y="403"/>
                    <a:pt x="699" y="403"/>
                  </a:cubicBezTo>
                  <a:lnTo>
                    <a:pt x="636" y="403"/>
                  </a:lnTo>
                  <a:cubicBezTo>
                    <a:pt x="627" y="403"/>
                    <a:pt x="620" y="396"/>
                    <a:pt x="620" y="387"/>
                  </a:cubicBezTo>
                  <a:lnTo>
                    <a:pt x="620" y="323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32" name="矩形: 圆角 31"/>
            <p:cNvSpPr/>
            <p:nvPr userDrawn="1">
              <p:custDataLst>
                <p:tags r:id="rId7"/>
              </p:custDataLst>
            </p:nvPr>
          </p:nvSpPr>
          <p:spPr>
            <a:xfrm rot="2700000">
              <a:off x="317" y="9924"/>
              <a:ext cx="561" cy="56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606078" y="1412360"/>
            <a:ext cx="9644063" cy="2517190"/>
          </a:xfrm>
        </p:spPr>
        <p:txBody>
          <a:bodyPr anchor="b"/>
          <a:lstStyle>
            <a:lvl1pPr algn="ctr">
              <a:defRPr sz="633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1605670" y="4073823"/>
            <a:ext cx="9644063" cy="1746467"/>
          </a:xfrm>
        </p:spPr>
        <p:txBody>
          <a:bodyPr/>
          <a:lstStyle>
            <a:lvl1pPr algn="ctr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>
            <p:custDataLst>
              <p:tags r:id="rId2"/>
            </p:custDataLst>
          </p:nvPr>
        </p:nvSpPr>
        <p:spPr>
          <a:xfrm>
            <a:off x="9834935" y="619463"/>
            <a:ext cx="2792760" cy="1908616"/>
          </a:xfrm>
          <a:custGeom>
            <a:avLst/>
            <a:gdLst>
              <a:gd name="connsiteX0" fmla="*/ 2644775 w 2647950"/>
              <a:gd name="connsiteY0" fmla="*/ 1806575 h 1809750"/>
              <a:gd name="connsiteX1" fmla="*/ 701675 w 2647950"/>
              <a:gd name="connsiteY1" fmla="*/ 1666875 h 1809750"/>
              <a:gd name="connsiteX2" fmla="*/ 3175 w 2647950"/>
              <a:gd name="connsiteY2" fmla="*/ 3175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7950" h="1809750">
                <a:moveTo>
                  <a:pt x="2644775" y="1806575"/>
                </a:moveTo>
                <a:lnTo>
                  <a:pt x="701675" y="1666875"/>
                </a:lnTo>
                <a:lnTo>
                  <a:pt x="3175" y="317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5" name="任意多边形: 形状 4"/>
          <p:cNvSpPr/>
          <p:nvPr>
            <p:custDataLst>
              <p:tags r:id="rId3"/>
            </p:custDataLst>
          </p:nvPr>
        </p:nvSpPr>
        <p:spPr>
          <a:xfrm>
            <a:off x="10216679" y="4778237"/>
            <a:ext cx="2196703" cy="2223370"/>
          </a:xfrm>
          <a:custGeom>
            <a:avLst/>
            <a:gdLst>
              <a:gd name="connsiteX0" fmla="*/ 2079625 w 2082800"/>
              <a:gd name="connsiteY0" fmla="*/ 123825 h 2108200"/>
              <a:gd name="connsiteX1" fmla="*/ 885825 w 2082800"/>
              <a:gd name="connsiteY1" fmla="*/ 2105025 h 2108200"/>
              <a:gd name="connsiteX2" fmla="*/ 3175 w 2082800"/>
              <a:gd name="connsiteY2" fmla="*/ 3175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2800" h="2108200">
                <a:moveTo>
                  <a:pt x="2079625" y="123825"/>
                </a:moveTo>
                <a:lnTo>
                  <a:pt x="885825" y="2105025"/>
                </a:lnTo>
                <a:lnTo>
                  <a:pt x="3175" y="317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6" name="任意多边形: 形状 5"/>
          <p:cNvSpPr/>
          <p:nvPr>
            <p:custDataLst>
              <p:tags r:id="rId4"/>
            </p:custDataLst>
          </p:nvPr>
        </p:nvSpPr>
        <p:spPr>
          <a:xfrm>
            <a:off x="9700989" y="4557239"/>
            <a:ext cx="3161109" cy="2678759"/>
          </a:xfrm>
          <a:custGeom>
            <a:avLst/>
            <a:gdLst>
              <a:gd name="connsiteX0" fmla="*/ 2994025 w 2997200"/>
              <a:gd name="connsiteY0" fmla="*/ 2536825 h 2540000"/>
              <a:gd name="connsiteX1" fmla="*/ 3175 w 2997200"/>
              <a:gd name="connsiteY1" fmla="*/ 2536825 h 2540000"/>
              <a:gd name="connsiteX2" fmla="*/ 2994025 w 2997200"/>
              <a:gd name="connsiteY2" fmla="*/ 3175 h 2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7200" h="2540000">
                <a:moveTo>
                  <a:pt x="2994025" y="2536825"/>
                </a:moveTo>
                <a:lnTo>
                  <a:pt x="3175" y="2536825"/>
                </a:lnTo>
                <a:lnTo>
                  <a:pt x="2994025" y="3175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7" name="任意多边形: 形状 6"/>
          <p:cNvSpPr/>
          <p:nvPr>
            <p:custDataLst>
              <p:tags r:id="rId5"/>
            </p:custDataLst>
          </p:nvPr>
        </p:nvSpPr>
        <p:spPr>
          <a:xfrm>
            <a:off x="-3349" y="429941"/>
            <a:ext cx="2062758" cy="2096129"/>
          </a:xfrm>
          <a:custGeom>
            <a:avLst/>
            <a:gdLst>
              <a:gd name="connsiteX0" fmla="*/ 3175 w 1955800"/>
              <a:gd name="connsiteY0" fmla="*/ 1985645 h 1987550"/>
              <a:gd name="connsiteX1" fmla="*/ 1952625 w 1955800"/>
              <a:gd name="connsiteY1" fmla="*/ 1236980 h 1987550"/>
              <a:gd name="connsiteX2" fmla="*/ 1115695 w 1955800"/>
              <a:gd name="connsiteY2" fmla="*/ 3175 h 1987550"/>
              <a:gd name="connsiteX3" fmla="*/ 3175 w 1955800"/>
              <a:gd name="connsiteY3" fmla="*/ 657860 h 19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800" h="1987550">
                <a:moveTo>
                  <a:pt x="3175" y="1985645"/>
                </a:moveTo>
                <a:lnTo>
                  <a:pt x="1952625" y="1236980"/>
                </a:lnTo>
                <a:lnTo>
                  <a:pt x="1115695" y="3175"/>
                </a:lnTo>
                <a:lnTo>
                  <a:pt x="3175" y="65786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9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8" name="任意多边形: 形状 7"/>
          <p:cNvSpPr/>
          <p:nvPr>
            <p:custDataLst>
              <p:tags r:id="rId6"/>
            </p:custDataLst>
          </p:nvPr>
        </p:nvSpPr>
        <p:spPr>
          <a:xfrm>
            <a:off x="-3349" y="-3348"/>
            <a:ext cx="1915418" cy="1125079"/>
          </a:xfrm>
          <a:custGeom>
            <a:avLst/>
            <a:gdLst>
              <a:gd name="connsiteX0" fmla="*/ 836930 w 1816100"/>
              <a:gd name="connsiteY0" fmla="*/ 3175 h 1066800"/>
              <a:gd name="connsiteX1" fmla="*/ 99060 w 1816100"/>
              <a:gd name="connsiteY1" fmla="*/ 3175 h 1066800"/>
              <a:gd name="connsiteX2" fmla="*/ 3175 w 1816100"/>
              <a:gd name="connsiteY2" fmla="*/ 3175 h 1066800"/>
              <a:gd name="connsiteX3" fmla="*/ 3175 w 1816100"/>
              <a:gd name="connsiteY3" fmla="*/ 546735 h 1066800"/>
              <a:gd name="connsiteX4" fmla="*/ 3175 w 1816100"/>
              <a:gd name="connsiteY4" fmla="*/ 1068705 h 1066800"/>
              <a:gd name="connsiteX5" fmla="*/ 1115695 w 1816100"/>
              <a:gd name="connsiteY5" fmla="*/ 414020 h 1066800"/>
              <a:gd name="connsiteX6" fmla="*/ 1812925 w 1816100"/>
              <a:gd name="connsiteY6" fmla="*/ 3175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6100" h="1066800">
                <a:moveTo>
                  <a:pt x="836930" y="3175"/>
                </a:moveTo>
                <a:lnTo>
                  <a:pt x="99060" y="3175"/>
                </a:lnTo>
                <a:lnTo>
                  <a:pt x="3175" y="3175"/>
                </a:lnTo>
                <a:lnTo>
                  <a:pt x="3175" y="546735"/>
                </a:lnTo>
                <a:lnTo>
                  <a:pt x="3175" y="1068705"/>
                </a:lnTo>
                <a:lnTo>
                  <a:pt x="1115695" y="414020"/>
                </a:lnTo>
                <a:lnTo>
                  <a:pt x="1812925" y="3175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9" name="任意多边形: 形状 8"/>
          <p:cNvSpPr/>
          <p:nvPr>
            <p:custDataLst>
              <p:tags r:id="rId7"/>
            </p:custDataLst>
          </p:nvPr>
        </p:nvSpPr>
        <p:spPr>
          <a:xfrm>
            <a:off x="8180040" y="4778237"/>
            <a:ext cx="2015877" cy="2457762"/>
          </a:xfrm>
          <a:custGeom>
            <a:avLst/>
            <a:gdLst>
              <a:gd name="connsiteX0" fmla="*/ 328295 w 1911350"/>
              <a:gd name="connsiteY0" fmla="*/ 2327275 h 2330450"/>
              <a:gd name="connsiteX1" fmla="*/ 1910715 w 1911350"/>
              <a:gd name="connsiteY1" fmla="*/ 2327275 h 2330450"/>
              <a:gd name="connsiteX2" fmla="*/ 334010 w 1911350"/>
              <a:gd name="connsiteY2" fmla="*/ 3175 h 2330450"/>
              <a:gd name="connsiteX3" fmla="*/ 3175 w 1911350"/>
              <a:gd name="connsiteY3" fmla="*/ 1880870 h 2330450"/>
              <a:gd name="connsiteX4" fmla="*/ 797560 w 1911350"/>
              <a:gd name="connsiteY4" fmla="*/ 1927225 h 233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350" h="2330450">
                <a:moveTo>
                  <a:pt x="328295" y="2327275"/>
                </a:moveTo>
                <a:lnTo>
                  <a:pt x="1910715" y="2327275"/>
                </a:lnTo>
                <a:lnTo>
                  <a:pt x="334010" y="3175"/>
                </a:lnTo>
                <a:lnTo>
                  <a:pt x="3175" y="1880870"/>
                </a:lnTo>
                <a:lnTo>
                  <a:pt x="797560" y="192722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9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10" name="任意多边形: 形状 9"/>
          <p:cNvSpPr/>
          <p:nvPr>
            <p:custDataLst>
              <p:tags r:id="rId8"/>
            </p:custDataLst>
          </p:nvPr>
        </p:nvSpPr>
        <p:spPr>
          <a:xfrm>
            <a:off x="6762899" y="6680156"/>
            <a:ext cx="2256979" cy="555843"/>
          </a:xfrm>
          <a:custGeom>
            <a:avLst/>
            <a:gdLst>
              <a:gd name="connsiteX0" fmla="*/ 1346835 w 2139950"/>
              <a:gd name="connsiteY0" fmla="*/ 77470 h 527050"/>
              <a:gd name="connsiteX1" fmla="*/ 64770 w 2139950"/>
              <a:gd name="connsiteY1" fmla="*/ 3175 h 527050"/>
              <a:gd name="connsiteX2" fmla="*/ 3175 w 2139950"/>
              <a:gd name="connsiteY2" fmla="*/ 523875 h 527050"/>
              <a:gd name="connsiteX3" fmla="*/ 1268730 w 2139950"/>
              <a:gd name="connsiteY3" fmla="*/ 523875 h 527050"/>
              <a:gd name="connsiteX4" fmla="*/ 1671955 w 2139950"/>
              <a:gd name="connsiteY4" fmla="*/ 523875 h 527050"/>
              <a:gd name="connsiteX5" fmla="*/ 2141220 w 2139950"/>
              <a:gd name="connsiteY5" fmla="*/ 123825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9950" h="527050">
                <a:moveTo>
                  <a:pt x="1346835" y="77470"/>
                </a:moveTo>
                <a:lnTo>
                  <a:pt x="64770" y="3175"/>
                </a:lnTo>
                <a:lnTo>
                  <a:pt x="3175" y="523875"/>
                </a:lnTo>
                <a:lnTo>
                  <a:pt x="1268730" y="523875"/>
                </a:lnTo>
                <a:lnTo>
                  <a:pt x="1671955" y="523875"/>
                </a:lnTo>
                <a:lnTo>
                  <a:pt x="2141220" y="12382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11" name="任意多边形: 形状 10"/>
          <p:cNvSpPr/>
          <p:nvPr>
            <p:custDataLst>
              <p:tags r:id="rId9"/>
            </p:custDataLst>
          </p:nvPr>
        </p:nvSpPr>
        <p:spPr>
          <a:xfrm>
            <a:off x="10866313" y="-3348"/>
            <a:ext cx="1995785" cy="3100664"/>
          </a:xfrm>
          <a:custGeom>
            <a:avLst/>
            <a:gdLst>
              <a:gd name="connsiteX0" fmla="*/ 910590 w 1892300"/>
              <a:gd name="connsiteY0" fmla="*/ 3175 h 2940050"/>
              <a:gd name="connsiteX1" fmla="*/ 519430 w 1892300"/>
              <a:gd name="connsiteY1" fmla="*/ 3175 h 2940050"/>
              <a:gd name="connsiteX2" fmla="*/ 3175 w 1892300"/>
              <a:gd name="connsiteY2" fmla="*/ 2936875 h 2940050"/>
              <a:gd name="connsiteX3" fmla="*/ 1889125 w 1892300"/>
              <a:gd name="connsiteY3" fmla="*/ 2212975 h 2940050"/>
              <a:gd name="connsiteX4" fmla="*/ 1889125 w 1892300"/>
              <a:gd name="connsiteY4" fmla="*/ 1445895 h 294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300" h="2940050">
                <a:moveTo>
                  <a:pt x="910590" y="3175"/>
                </a:moveTo>
                <a:lnTo>
                  <a:pt x="519430" y="3175"/>
                </a:lnTo>
                <a:lnTo>
                  <a:pt x="3175" y="2936875"/>
                </a:lnTo>
                <a:lnTo>
                  <a:pt x="1889125" y="2212975"/>
                </a:lnTo>
                <a:lnTo>
                  <a:pt x="1889125" y="144589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9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9801" name="副标题 2"/>
          <p:cNvSpPr>
            <a:spLocks noGrp="1"/>
          </p:cNvSpPr>
          <p:nvPr>
            <p:ph type="subTitle" idx="1" hasCustomPrompt="1"/>
            <p:custDataLst>
              <p:tags r:id="rId10"/>
            </p:custDataLst>
          </p:nvPr>
        </p:nvSpPr>
        <p:spPr>
          <a:xfrm>
            <a:off x="2737151" y="4221794"/>
            <a:ext cx="7409207" cy="450656"/>
          </a:xfrm>
        </p:spPr>
        <p:txBody>
          <a:bodyPr anchor="t">
            <a:normAutofit/>
          </a:bodyPr>
          <a:lstStyle>
            <a:lvl1pPr marL="0" indent="0" algn="l">
              <a:buNone/>
              <a:defRPr sz="1900" spc="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20204" pitchFamily="34" charset="0"/>
              </a:defRPr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7625" indent="0" algn="ctr">
              <a:buNone/>
              <a:defRPr sz="1685"/>
            </a:lvl9pPr>
          </a:lstStyle>
          <a:p>
            <a:r>
              <a:rPr lang="zh-CN" altLang="en-US" dirty="0"/>
              <a:t>单击此处编辑副标题</a:t>
            </a:r>
            <a:endParaRPr 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2757242" y="2567298"/>
            <a:ext cx="7524496" cy="1491781"/>
          </a:xfrm>
        </p:spPr>
        <p:txBody>
          <a:bodyPr anchor="b">
            <a:normAutofit/>
          </a:bodyPr>
          <a:lstStyle>
            <a:lvl1pPr algn="l">
              <a:defRPr sz="8435" baseline="0">
                <a:solidFill>
                  <a:schemeClr val="accent1"/>
                </a:solidFill>
                <a:latin typeface="Arial" panose="020B07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0" hasCustomPrompt="1"/>
            <p:custDataLst>
              <p:tags r:id="rId12"/>
            </p:custDataLst>
          </p:nvPr>
        </p:nvSpPr>
        <p:spPr>
          <a:xfrm>
            <a:off x="2757242" y="4855048"/>
            <a:ext cx="1898438" cy="334107"/>
          </a:xfrm>
        </p:spPr>
        <p:txBody>
          <a:bodyPr vert="horz" anchor="ctr">
            <a:normAutofit/>
          </a:bodyPr>
          <a:lstStyle>
            <a:lvl1pPr marL="0" indent="0" algn="l">
              <a:buNone/>
              <a:defRPr sz="1685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</a:defRPr>
            </a:lvl1pPr>
            <a:lvl2pPr marL="481965" indent="0">
              <a:buNone/>
              <a:defRPr/>
            </a:lvl2pPr>
            <a:lvl3pPr marL="964565" indent="0">
              <a:buNone/>
              <a:defRPr/>
            </a:lvl3pPr>
            <a:lvl4pPr marL="1446530" indent="0">
              <a:buNone/>
              <a:defRPr/>
            </a:lvl4pPr>
            <a:lvl5pPr marL="1928495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en-US" altLang="zh-CN" dirty="0"/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 hasCustomPrompt="1"/>
            <p:custDataLst>
              <p:tags r:id="rId13"/>
            </p:custDataLst>
          </p:nvPr>
        </p:nvSpPr>
        <p:spPr>
          <a:xfrm>
            <a:off x="2757242" y="5286988"/>
            <a:ext cx="1898438" cy="334107"/>
          </a:xfrm>
        </p:spPr>
        <p:txBody>
          <a:bodyPr vert="horz" anchor="ctr">
            <a:normAutofit/>
          </a:bodyPr>
          <a:lstStyle>
            <a:lvl1pPr marL="0" indent="0" algn="l">
              <a:buNone/>
              <a:defRPr sz="1685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</a:defRPr>
            </a:lvl1pPr>
            <a:lvl2pPr marL="481965" indent="0">
              <a:buNone/>
              <a:defRPr/>
            </a:lvl2pPr>
            <a:lvl3pPr marL="964565" indent="0">
              <a:buNone/>
              <a:defRPr/>
            </a:lvl3pPr>
            <a:lvl4pPr marL="1446530" indent="0">
              <a:buNone/>
              <a:defRPr/>
            </a:lvl4pPr>
            <a:lvl5pPr marL="1928495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2"/>
            <p:custDataLst>
              <p:tags r:id="rId1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3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4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4" name="矩形 13"/>
          <p:cNvSpPr/>
          <p:nvPr userDrawn="1">
            <p:custDataLst>
              <p:tags r:id="rId17"/>
            </p:custDataLst>
          </p:nvPr>
        </p:nvSpPr>
        <p:spPr>
          <a:xfrm flipV="1">
            <a:off x="2842437" y="4054780"/>
            <a:ext cx="984573" cy="703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19" name="直接连接符 18"/>
          <p:cNvCxnSpPr/>
          <p:nvPr userDrawn="1">
            <p:custDataLst>
              <p:tags r:id="rId18"/>
            </p:custDataLst>
          </p:nvPr>
        </p:nvCxnSpPr>
        <p:spPr>
          <a:xfrm>
            <a:off x="3823661" y="4116068"/>
            <a:ext cx="5524574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 userDrawn="1">
            <p:custDataLst>
              <p:tags r:id="rId2"/>
            </p:custDataLst>
          </p:nvPr>
        </p:nvGrpSpPr>
        <p:grpSpPr>
          <a:xfrm>
            <a:off x="72848" y="-253905"/>
            <a:ext cx="12941565" cy="7808101"/>
            <a:chOff x="69071" y="-240753"/>
            <a:chExt cx="12270521" cy="7403643"/>
          </a:xfrm>
        </p:grpSpPr>
        <p:sp>
          <p:nvSpPr>
            <p:cNvPr id="15" name="任意多边形: 形状 14"/>
            <p:cNvSpPr/>
            <p:nvPr userDrawn="1">
              <p:custDataLst>
                <p:tags r:id="rId3"/>
              </p:custDataLst>
            </p:nvPr>
          </p:nvSpPr>
          <p:spPr>
            <a:xfrm rot="12622615">
              <a:off x="69071" y="-240753"/>
              <a:ext cx="1380916" cy="1801005"/>
            </a:xfrm>
            <a:custGeom>
              <a:avLst/>
              <a:gdLst>
                <a:gd name="connsiteX0" fmla="*/ 1380916 w 1380916"/>
                <a:gd name="connsiteY0" fmla="*/ 1270279 h 1801005"/>
                <a:gd name="connsiteX1" fmla="*/ 475479 w 1380916"/>
                <a:gd name="connsiteY1" fmla="*/ 1801005 h 1801005"/>
                <a:gd name="connsiteX2" fmla="*/ 0 w 1380916"/>
                <a:gd name="connsiteY2" fmla="*/ 1801005 h 1801005"/>
                <a:gd name="connsiteX3" fmla="*/ 809771 w 1380916"/>
                <a:gd name="connsiteY3" fmla="*/ 0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916" h="1801005">
                  <a:moveTo>
                    <a:pt x="1380916" y="1270279"/>
                  </a:moveTo>
                  <a:lnTo>
                    <a:pt x="475479" y="1801005"/>
                  </a:lnTo>
                  <a:lnTo>
                    <a:pt x="0" y="1801005"/>
                  </a:lnTo>
                  <a:lnTo>
                    <a:pt x="809771" y="0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3" name="等腰三角形 12"/>
            <p:cNvSpPr/>
            <p:nvPr userDrawn="1">
              <p:custDataLst>
                <p:tags r:id="rId4"/>
              </p:custDataLst>
            </p:nvPr>
          </p:nvSpPr>
          <p:spPr>
            <a:xfrm rot="7762903">
              <a:off x="50564" y="191256"/>
              <a:ext cx="717119" cy="46995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16" name="任意多边形: 形状 15"/>
            <p:cNvSpPr/>
            <p:nvPr userDrawn="1">
              <p:custDataLst>
                <p:tags r:id="rId5"/>
              </p:custDataLst>
            </p:nvPr>
          </p:nvSpPr>
          <p:spPr>
            <a:xfrm rot="20327538">
              <a:off x="11258186" y="4922768"/>
              <a:ext cx="1079280" cy="1801005"/>
            </a:xfrm>
            <a:custGeom>
              <a:avLst/>
              <a:gdLst>
                <a:gd name="connsiteX0" fmla="*/ 809771 w 1079280"/>
                <a:gd name="connsiteY0" fmla="*/ 0 h 1801005"/>
                <a:gd name="connsiteX1" fmla="*/ 1079280 w 1079280"/>
                <a:gd name="connsiteY1" fmla="*/ 599414 h 1801005"/>
                <a:gd name="connsiteX2" fmla="*/ 613028 w 1079280"/>
                <a:gd name="connsiteY2" fmla="*/ 1801005 h 1801005"/>
                <a:gd name="connsiteX3" fmla="*/ 0 w 1079280"/>
                <a:gd name="connsiteY3" fmla="*/ 1801005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9280" h="1801005">
                  <a:moveTo>
                    <a:pt x="809771" y="0"/>
                  </a:moveTo>
                  <a:lnTo>
                    <a:pt x="1079280" y="599414"/>
                  </a:lnTo>
                  <a:lnTo>
                    <a:pt x="613028" y="1801005"/>
                  </a:lnTo>
                  <a:lnTo>
                    <a:pt x="0" y="1801005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21" name="任意多边形: 形状 20"/>
            <p:cNvSpPr/>
            <p:nvPr userDrawn="1">
              <p:custDataLst>
                <p:tags r:id="rId6"/>
              </p:custDataLst>
            </p:nvPr>
          </p:nvSpPr>
          <p:spPr>
            <a:xfrm rot="3843558">
              <a:off x="10687917" y="5511216"/>
              <a:ext cx="1456971" cy="1846378"/>
            </a:xfrm>
            <a:custGeom>
              <a:avLst/>
              <a:gdLst>
                <a:gd name="connsiteX0" fmla="*/ 607477 w 1456971"/>
                <a:gd name="connsiteY0" fmla="*/ 0 h 1846378"/>
                <a:gd name="connsiteX1" fmla="*/ 1456971 w 1456971"/>
                <a:gd name="connsiteY1" fmla="*/ 413238 h 1846378"/>
                <a:gd name="connsiteX2" fmla="*/ 759818 w 1456971"/>
                <a:gd name="connsiteY2" fmla="*/ 1846378 h 1846378"/>
                <a:gd name="connsiteX3" fmla="*/ 0 w 1456971"/>
                <a:gd name="connsiteY3" fmla="*/ 1846378 h 184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6971" h="1846378">
                  <a:moveTo>
                    <a:pt x="607477" y="0"/>
                  </a:moveTo>
                  <a:lnTo>
                    <a:pt x="1456971" y="413238"/>
                  </a:lnTo>
                  <a:lnTo>
                    <a:pt x="759818" y="1846378"/>
                  </a:lnTo>
                  <a:lnTo>
                    <a:pt x="0" y="1846378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7"/>
            </p:custDataLst>
          </p:nvPr>
        </p:nvSpPr>
        <p:spPr>
          <a:xfrm>
            <a:off x="706516" y="467448"/>
            <a:ext cx="11445719" cy="466108"/>
          </a:xfrm>
        </p:spPr>
        <p:txBody>
          <a:bodyPr vert="horz" lIns="100800" tIns="39600" rIns="75600" bIns="396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53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 userDrawn="1">
            <p:ph idx="1"/>
            <p:custDataLst>
              <p:tags r:id="rId8"/>
            </p:custDataLst>
          </p:nvPr>
        </p:nvSpPr>
        <p:spPr>
          <a:xfrm>
            <a:off x="706516" y="1004543"/>
            <a:ext cx="11445719" cy="5683301"/>
          </a:xfrm>
        </p:spPr>
        <p:txBody>
          <a:bodyPr vert="horz" lIns="100800" tIns="0" rIns="82800" bIns="0" rtlCol="0">
            <a:normAutofit/>
          </a:bodyPr>
          <a:lstStyle>
            <a:lvl1pPr marL="241300" marR="0" lvl="0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723265" marR="0" lvl="1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tabLst>
                <a:tab pos="1609725" algn="l"/>
              </a:tabLst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205230" marR="0" lvl="2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87830" marR="0" lvl="3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169795" marR="0" lvl="4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/>
          <p:nvPr>
            <p:custDataLst>
              <p:tags r:id="rId2"/>
            </p:custDataLst>
          </p:nvPr>
        </p:nvSpPr>
        <p:spPr>
          <a:xfrm>
            <a:off x="9834935" y="619463"/>
            <a:ext cx="2792760" cy="1908616"/>
          </a:xfrm>
          <a:custGeom>
            <a:avLst/>
            <a:gdLst>
              <a:gd name="connsiteX0" fmla="*/ 2644775 w 2647950"/>
              <a:gd name="connsiteY0" fmla="*/ 1806575 h 1809750"/>
              <a:gd name="connsiteX1" fmla="*/ 701675 w 2647950"/>
              <a:gd name="connsiteY1" fmla="*/ 1666875 h 1809750"/>
              <a:gd name="connsiteX2" fmla="*/ 3175 w 2647950"/>
              <a:gd name="connsiteY2" fmla="*/ 3175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7950" h="1809750">
                <a:moveTo>
                  <a:pt x="2644775" y="1806575"/>
                </a:moveTo>
                <a:lnTo>
                  <a:pt x="701675" y="1666875"/>
                </a:lnTo>
                <a:lnTo>
                  <a:pt x="3175" y="317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7" name="任意多边形: 形状 6"/>
          <p:cNvSpPr/>
          <p:nvPr>
            <p:custDataLst>
              <p:tags r:id="rId3"/>
            </p:custDataLst>
          </p:nvPr>
        </p:nvSpPr>
        <p:spPr>
          <a:xfrm>
            <a:off x="10216679" y="4778237"/>
            <a:ext cx="2196703" cy="2223370"/>
          </a:xfrm>
          <a:custGeom>
            <a:avLst/>
            <a:gdLst>
              <a:gd name="connsiteX0" fmla="*/ 2079625 w 2082800"/>
              <a:gd name="connsiteY0" fmla="*/ 123825 h 2108200"/>
              <a:gd name="connsiteX1" fmla="*/ 885825 w 2082800"/>
              <a:gd name="connsiteY1" fmla="*/ 2105025 h 2108200"/>
              <a:gd name="connsiteX2" fmla="*/ 3175 w 2082800"/>
              <a:gd name="connsiteY2" fmla="*/ 3175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2800" h="2108200">
                <a:moveTo>
                  <a:pt x="2079625" y="123825"/>
                </a:moveTo>
                <a:lnTo>
                  <a:pt x="885825" y="2105025"/>
                </a:lnTo>
                <a:lnTo>
                  <a:pt x="3175" y="317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8" name="任意多边形: 形状 7"/>
          <p:cNvSpPr/>
          <p:nvPr>
            <p:custDataLst>
              <p:tags r:id="rId4"/>
            </p:custDataLst>
          </p:nvPr>
        </p:nvSpPr>
        <p:spPr>
          <a:xfrm>
            <a:off x="9700989" y="4557239"/>
            <a:ext cx="3161109" cy="2678759"/>
          </a:xfrm>
          <a:custGeom>
            <a:avLst/>
            <a:gdLst>
              <a:gd name="connsiteX0" fmla="*/ 2994025 w 2997200"/>
              <a:gd name="connsiteY0" fmla="*/ 2536825 h 2540000"/>
              <a:gd name="connsiteX1" fmla="*/ 3175 w 2997200"/>
              <a:gd name="connsiteY1" fmla="*/ 2536825 h 2540000"/>
              <a:gd name="connsiteX2" fmla="*/ 2994025 w 2997200"/>
              <a:gd name="connsiteY2" fmla="*/ 3175 h 2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7200" h="2540000">
                <a:moveTo>
                  <a:pt x="2994025" y="2536825"/>
                </a:moveTo>
                <a:lnTo>
                  <a:pt x="3175" y="2536825"/>
                </a:lnTo>
                <a:lnTo>
                  <a:pt x="2994025" y="3175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11" name="任意多边形: 形状 10"/>
          <p:cNvSpPr/>
          <p:nvPr>
            <p:custDataLst>
              <p:tags r:id="rId5"/>
            </p:custDataLst>
          </p:nvPr>
        </p:nvSpPr>
        <p:spPr>
          <a:xfrm>
            <a:off x="8180040" y="4778237"/>
            <a:ext cx="2015877" cy="2457762"/>
          </a:xfrm>
          <a:custGeom>
            <a:avLst/>
            <a:gdLst>
              <a:gd name="connsiteX0" fmla="*/ 328295 w 1911350"/>
              <a:gd name="connsiteY0" fmla="*/ 2327275 h 2330450"/>
              <a:gd name="connsiteX1" fmla="*/ 1910715 w 1911350"/>
              <a:gd name="connsiteY1" fmla="*/ 2327275 h 2330450"/>
              <a:gd name="connsiteX2" fmla="*/ 334010 w 1911350"/>
              <a:gd name="connsiteY2" fmla="*/ 3175 h 2330450"/>
              <a:gd name="connsiteX3" fmla="*/ 3175 w 1911350"/>
              <a:gd name="connsiteY3" fmla="*/ 1880870 h 2330450"/>
              <a:gd name="connsiteX4" fmla="*/ 797560 w 1911350"/>
              <a:gd name="connsiteY4" fmla="*/ 1927225 h 233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350" h="2330450">
                <a:moveTo>
                  <a:pt x="328295" y="2327275"/>
                </a:moveTo>
                <a:lnTo>
                  <a:pt x="1910715" y="2327275"/>
                </a:lnTo>
                <a:lnTo>
                  <a:pt x="334010" y="3175"/>
                </a:lnTo>
                <a:lnTo>
                  <a:pt x="3175" y="1880870"/>
                </a:lnTo>
                <a:lnTo>
                  <a:pt x="797560" y="192722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9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12" name="任意多边形: 形状 11"/>
          <p:cNvSpPr/>
          <p:nvPr>
            <p:custDataLst>
              <p:tags r:id="rId6"/>
            </p:custDataLst>
          </p:nvPr>
        </p:nvSpPr>
        <p:spPr>
          <a:xfrm>
            <a:off x="6762899" y="6680156"/>
            <a:ext cx="2256979" cy="555843"/>
          </a:xfrm>
          <a:custGeom>
            <a:avLst/>
            <a:gdLst>
              <a:gd name="connsiteX0" fmla="*/ 1346835 w 2139950"/>
              <a:gd name="connsiteY0" fmla="*/ 77470 h 527050"/>
              <a:gd name="connsiteX1" fmla="*/ 64770 w 2139950"/>
              <a:gd name="connsiteY1" fmla="*/ 3175 h 527050"/>
              <a:gd name="connsiteX2" fmla="*/ 3175 w 2139950"/>
              <a:gd name="connsiteY2" fmla="*/ 523875 h 527050"/>
              <a:gd name="connsiteX3" fmla="*/ 1268730 w 2139950"/>
              <a:gd name="connsiteY3" fmla="*/ 523875 h 527050"/>
              <a:gd name="connsiteX4" fmla="*/ 1671955 w 2139950"/>
              <a:gd name="connsiteY4" fmla="*/ 523875 h 527050"/>
              <a:gd name="connsiteX5" fmla="*/ 2141220 w 2139950"/>
              <a:gd name="connsiteY5" fmla="*/ 123825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9950" h="527050">
                <a:moveTo>
                  <a:pt x="1346835" y="77470"/>
                </a:moveTo>
                <a:lnTo>
                  <a:pt x="64770" y="3175"/>
                </a:lnTo>
                <a:lnTo>
                  <a:pt x="3175" y="523875"/>
                </a:lnTo>
                <a:lnTo>
                  <a:pt x="1268730" y="523875"/>
                </a:lnTo>
                <a:lnTo>
                  <a:pt x="1671955" y="523875"/>
                </a:lnTo>
                <a:lnTo>
                  <a:pt x="2141220" y="12382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13" name="任意多边形: 形状 12"/>
          <p:cNvSpPr/>
          <p:nvPr>
            <p:custDataLst>
              <p:tags r:id="rId7"/>
            </p:custDataLst>
          </p:nvPr>
        </p:nvSpPr>
        <p:spPr>
          <a:xfrm>
            <a:off x="10866313" y="-3348"/>
            <a:ext cx="1995785" cy="3100664"/>
          </a:xfrm>
          <a:custGeom>
            <a:avLst/>
            <a:gdLst>
              <a:gd name="connsiteX0" fmla="*/ 910590 w 1892300"/>
              <a:gd name="connsiteY0" fmla="*/ 3175 h 2940050"/>
              <a:gd name="connsiteX1" fmla="*/ 519430 w 1892300"/>
              <a:gd name="connsiteY1" fmla="*/ 3175 h 2940050"/>
              <a:gd name="connsiteX2" fmla="*/ 3175 w 1892300"/>
              <a:gd name="connsiteY2" fmla="*/ 2936875 h 2940050"/>
              <a:gd name="connsiteX3" fmla="*/ 1889125 w 1892300"/>
              <a:gd name="connsiteY3" fmla="*/ 2212975 h 2940050"/>
              <a:gd name="connsiteX4" fmla="*/ 1889125 w 1892300"/>
              <a:gd name="connsiteY4" fmla="*/ 1445895 h 294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300" h="2940050">
                <a:moveTo>
                  <a:pt x="910590" y="3175"/>
                </a:moveTo>
                <a:lnTo>
                  <a:pt x="519430" y="3175"/>
                </a:lnTo>
                <a:lnTo>
                  <a:pt x="3175" y="2936875"/>
                </a:lnTo>
                <a:lnTo>
                  <a:pt x="1889125" y="2212975"/>
                </a:lnTo>
                <a:lnTo>
                  <a:pt x="1889125" y="144589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9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3636289" y="2625184"/>
            <a:ext cx="5715547" cy="944263"/>
          </a:xfrm>
        </p:spPr>
        <p:txBody>
          <a:bodyPr anchor="b">
            <a:normAutofit/>
          </a:bodyPr>
          <a:lstStyle>
            <a:lvl1pPr algn="l">
              <a:defRPr sz="422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3636289" y="3653064"/>
            <a:ext cx="5715547" cy="107110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11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</a:defRPr>
            </a:lvl1pPr>
            <a:lvl2pPr marL="481965" indent="0">
              <a:buNone/>
              <a:defRPr sz="2110">
                <a:solidFill>
                  <a:schemeClr val="tx1">
                    <a:tint val="75000"/>
                  </a:schemeClr>
                </a:solidFill>
              </a:defRPr>
            </a:lvl2pPr>
            <a:lvl3pPr marL="9645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4653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4pPr>
            <a:lvl5pPr marL="19284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5pPr>
            <a:lvl6pPr marL="24110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6pPr>
            <a:lvl7pPr marL="289306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7pPr>
            <a:lvl8pPr marL="33750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8pPr>
            <a:lvl9pPr marL="38576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>
            <p:custDataLst>
              <p:tags r:id="rId2"/>
            </p:custDataLst>
          </p:nvPr>
        </p:nvGrpSpPr>
        <p:grpSpPr>
          <a:xfrm>
            <a:off x="72848" y="-253905"/>
            <a:ext cx="12941565" cy="7808101"/>
            <a:chOff x="69071" y="-240753"/>
            <a:chExt cx="12270521" cy="7403643"/>
          </a:xfrm>
        </p:grpSpPr>
        <p:sp>
          <p:nvSpPr>
            <p:cNvPr id="18" name="任意多边形: 形状 17"/>
            <p:cNvSpPr/>
            <p:nvPr userDrawn="1">
              <p:custDataLst>
                <p:tags r:id="rId3"/>
              </p:custDataLst>
            </p:nvPr>
          </p:nvSpPr>
          <p:spPr>
            <a:xfrm rot="12622615">
              <a:off x="69071" y="-240753"/>
              <a:ext cx="1380916" cy="1801005"/>
            </a:xfrm>
            <a:custGeom>
              <a:avLst/>
              <a:gdLst>
                <a:gd name="connsiteX0" fmla="*/ 1380916 w 1380916"/>
                <a:gd name="connsiteY0" fmla="*/ 1270279 h 1801005"/>
                <a:gd name="connsiteX1" fmla="*/ 475479 w 1380916"/>
                <a:gd name="connsiteY1" fmla="*/ 1801005 h 1801005"/>
                <a:gd name="connsiteX2" fmla="*/ 0 w 1380916"/>
                <a:gd name="connsiteY2" fmla="*/ 1801005 h 1801005"/>
                <a:gd name="connsiteX3" fmla="*/ 809771 w 1380916"/>
                <a:gd name="connsiteY3" fmla="*/ 0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916" h="1801005">
                  <a:moveTo>
                    <a:pt x="1380916" y="1270279"/>
                  </a:moveTo>
                  <a:lnTo>
                    <a:pt x="475479" y="1801005"/>
                  </a:lnTo>
                  <a:lnTo>
                    <a:pt x="0" y="1801005"/>
                  </a:lnTo>
                  <a:lnTo>
                    <a:pt x="809771" y="0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9" name="等腰三角形 18"/>
            <p:cNvSpPr/>
            <p:nvPr userDrawn="1">
              <p:custDataLst>
                <p:tags r:id="rId4"/>
              </p:custDataLst>
            </p:nvPr>
          </p:nvSpPr>
          <p:spPr>
            <a:xfrm rot="7762903">
              <a:off x="50564" y="191256"/>
              <a:ext cx="717119" cy="46995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20" name="任意多边形: 形状 19"/>
            <p:cNvSpPr/>
            <p:nvPr userDrawn="1">
              <p:custDataLst>
                <p:tags r:id="rId5"/>
              </p:custDataLst>
            </p:nvPr>
          </p:nvSpPr>
          <p:spPr>
            <a:xfrm rot="20327538">
              <a:off x="11258186" y="4922768"/>
              <a:ext cx="1079280" cy="1801005"/>
            </a:xfrm>
            <a:custGeom>
              <a:avLst/>
              <a:gdLst>
                <a:gd name="connsiteX0" fmla="*/ 809771 w 1079280"/>
                <a:gd name="connsiteY0" fmla="*/ 0 h 1801005"/>
                <a:gd name="connsiteX1" fmla="*/ 1079280 w 1079280"/>
                <a:gd name="connsiteY1" fmla="*/ 599414 h 1801005"/>
                <a:gd name="connsiteX2" fmla="*/ 613028 w 1079280"/>
                <a:gd name="connsiteY2" fmla="*/ 1801005 h 1801005"/>
                <a:gd name="connsiteX3" fmla="*/ 0 w 1079280"/>
                <a:gd name="connsiteY3" fmla="*/ 1801005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9280" h="1801005">
                  <a:moveTo>
                    <a:pt x="809771" y="0"/>
                  </a:moveTo>
                  <a:lnTo>
                    <a:pt x="1079280" y="599414"/>
                  </a:lnTo>
                  <a:lnTo>
                    <a:pt x="613028" y="1801005"/>
                  </a:lnTo>
                  <a:lnTo>
                    <a:pt x="0" y="1801005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21" name="任意多边形: 形状 20"/>
            <p:cNvSpPr/>
            <p:nvPr userDrawn="1">
              <p:custDataLst>
                <p:tags r:id="rId6"/>
              </p:custDataLst>
            </p:nvPr>
          </p:nvSpPr>
          <p:spPr>
            <a:xfrm rot="3843558">
              <a:off x="10687917" y="5511216"/>
              <a:ext cx="1456971" cy="1846378"/>
            </a:xfrm>
            <a:custGeom>
              <a:avLst/>
              <a:gdLst>
                <a:gd name="connsiteX0" fmla="*/ 607477 w 1456971"/>
                <a:gd name="connsiteY0" fmla="*/ 0 h 1846378"/>
                <a:gd name="connsiteX1" fmla="*/ 1456971 w 1456971"/>
                <a:gd name="connsiteY1" fmla="*/ 413238 h 1846378"/>
                <a:gd name="connsiteX2" fmla="*/ 759818 w 1456971"/>
                <a:gd name="connsiteY2" fmla="*/ 1846378 h 1846378"/>
                <a:gd name="connsiteX3" fmla="*/ 0 w 1456971"/>
                <a:gd name="connsiteY3" fmla="*/ 1846378 h 184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6971" h="1846378">
                  <a:moveTo>
                    <a:pt x="607477" y="0"/>
                  </a:moveTo>
                  <a:lnTo>
                    <a:pt x="1456971" y="413238"/>
                  </a:lnTo>
                  <a:lnTo>
                    <a:pt x="759818" y="1846378"/>
                  </a:lnTo>
                  <a:lnTo>
                    <a:pt x="0" y="1846378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706516" y="467448"/>
            <a:ext cx="11445719" cy="466108"/>
          </a:xfrm>
        </p:spPr>
        <p:txBody>
          <a:bodyPr vert="horz" lIns="90000" tIns="46800" rIns="90000" bIns="468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53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8"/>
            </p:custDataLst>
          </p:nvPr>
        </p:nvSpPr>
        <p:spPr>
          <a:xfrm>
            <a:off x="706567" y="1004543"/>
            <a:ext cx="5572169" cy="5683301"/>
          </a:xfrm>
        </p:spPr>
        <p:txBody>
          <a:bodyPr vert="horz" lIns="90000" tIns="46800" rIns="90000" bIns="46800" rtlCol="0">
            <a:normAutofit/>
          </a:bodyPr>
          <a:lstStyle>
            <a:lvl1pPr marL="241300" marR="0" lvl="0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723265" marR="0" lvl="1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tabLst>
                <a:tab pos="1609725" algn="l"/>
              </a:tabLst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205230" marR="0" lvl="2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87830" marR="0" lvl="3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169795" marR="0" lvl="4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6580066" y="1004543"/>
            <a:ext cx="5572169" cy="568330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8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lnSpc>
                <a:spcPct val="120000"/>
              </a:lnSpc>
              <a:defRPr sz="168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lnSpc>
                <a:spcPct val="120000"/>
              </a:lnSpc>
              <a:defRPr sz="168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lnSpc>
                <a:spcPct val="120000"/>
              </a:lnSpc>
              <a:defRPr sz="168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20000"/>
              </a:lnSpc>
              <a:defRPr sz="168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 userDrawn="1">
            <p:custDataLst>
              <p:tags r:id="rId2"/>
            </p:custDataLst>
          </p:nvPr>
        </p:nvGrpSpPr>
        <p:grpSpPr>
          <a:xfrm>
            <a:off x="72848" y="-253905"/>
            <a:ext cx="12941565" cy="7808101"/>
            <a:chOff x="69071" y="-240753"/>
            <a:chExt cx="12270521" cy="7403643"/>
          </a:xfrm>
        </p:grpSpPr>
        <p:sp>
          <p:nvSpPr>
            <p:cNvPr id="20" name="任意多边形: 形状 19"/>
            <p:cNvSpPr/>
            <p:nvPr userDrawn="1">
              <p:custDataLst>
                <p:tags r:id="rId3"/>
              </p:custDataLst>
            </p:nvPr>
          </p:nvSpPr>
          <p:spPr>
            <a:xfrm rot="12622615">
              <a:off x="69071" y="-240753"/>
              <a:ext cx="1380916" cy="1801005"/>
            </a:xfrm>
            <a:custGeom>
              <a:avLst/>
              <a:gdLst>
                <a:gd name="connsiteX0" fmla="*/ 1380916 w 1380916"/>
                <a:gd name="connsiteY0" fmla="*/ 1270279 h 1801005"/>
                <a:gd name="connsiteX1" fmla="*/ 475479 w 1380916"/>
                <a:gd name="connsiteY1" fmla="*/ 1801005 h 1801005"/>
                <a:gd name="connsiteX2" fmla="*/ 0 w 1380916"/>
                <a:gd name="connsiteY2" fmla="*/ 1801005 h 1801005"/>
                <a:gd name="connsiteX3" fmla="*/ 809771 w 1380916"/>
                <a:gd name="connsiteY3" fmla="*/ 0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916" h="1801005">
                  <a:moveTo>
                    <a:pt x="1380916" y="1270279"/>
                  </a:moveTo>
                  <a:lnTo>
                    <a:pt x="475479" y="1801005"/>
                  </a:lnTo>
                  <a:lnTo>
                    <a:pt x="0" y="1801005"/>
                  </a:lnTo>
                  <a:lnTo>
                    <a:pt x="809771" y="0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21" name="等腰三角形 20"/>
            <p:cNvSpPr/>
            <p:nvPr userDrawn="1">
              <p:custDataLst>
                <p:tags r:id="rId4"/>
              </p:custDataLst>
            </p:nvPr>
          </p:nvSpPr>
          <p:spPr>
            <a:xfrm rot="7762903">
              <a:off x="50564" y="191256"/>
              <a:ext cx="717119" cy="46995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22" name="任意多边形: 形状 21"/>
            <p:cNvSpPr/>
            <p:nvPr userDrawn="1">
              <p:custDataLst>
                <p:tags r:id="rId5"/>
              </p:custDataLst>
            </p:nvPr>
          </p:nvSpPr>
          <p:spPr>
            <a:xfrm rot="20327538">
              <a:off x="11258186" y="4922768"/>
              <a:ext cx="1079280" cy="1801005"/>
            </a:xfrm>
            <a:custGeom>
              <a:avLst/>
              <a:gdLst>
                <a:gd name="connsiteX0" fmla="*/ 809771 w 1079280"/>
                <a:gd name="connsiteY0" fmla="*/ 0 h 1801005"/>
                <a:gd name="connsiteX1" fmla="*/ 1079280 w 1079280"/>
                <a:gd name="connsiteY1" fmla="*/ 599414 h 1801005"/>
                <a:gd name="connsiteX2" fmla="*/ 613028 w 1079280"/>
                <a:gd name="connsiteY2" fmla="*/ 1801005 h 1801005"/>
                <a:gd name="connsiteX3" fmla="*/ 0 w 1079280"/>
                <a:gd name="connsiteY3" fmla="*/ 1801005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9280" h="1801005">
                  <a:moveTo>
                    <a:pt x="809771" y="0"/>
                  </a:moveTo>
                  <a:lnTo>
                    <a:pt x="1079280" y="599414"/>
                  </a:lnTo>
                  <a:lnTo>
                    <a:pt x="613028" y="1801005"/>
                  </a:lnTo>
                  <a:lnTo>
                    <a:pt x="0" y="1801005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23" name="任意多边形: 形状 22"/>
            <p:cNvSpPr/>
            <p:nvPr userDrawn="1">
              <p:custDataLst>
                <p:tags r:id="rId6"/>
              </p:custDataLst>
            </p:nvPr>
          </p:nvSpPr>
          <p:spPr>
            <a:xfrm rot="3843558">
              <a:off x="10687917" y="5511216"/>
              <a:ext cx="1456971" cy="1846378"/>
            </a:xfrm>
            <a:custGeom>
              <a:avLst/>
              <a:gdLst>
                <a:gd name="connsiteX0" fmla="*/ 607477 w 1456971"/>
                <a:gd name="connsiteY0" fmla="*/ 0 h 1846378"/>
                <a:gd name="connsiteX1" fmla="*/ 1456971 w 1456971"/>
                <a:gd name="connsiteY1" fmla="*/ 413238 h 1846378"/>
                <a:gd name="connsiteX2" fmla="*/ 759818 w 1456971"/>
                <a:gd name="connsiteY2" fmla="*/ 1846378 h 1846378"/>
                <a:gd name="connsiteX3" fmla="*/ 0 w 1456971"/>
                <a:gd name="connsiteY3" fmla="*/ 1846378 h 184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6971" h="1846378">
                  <a:moveTo>
                    <a:pt x="607477" y="0"/>
                  </a:moveTo>
                  <a:lnTo>
                    <a:pt x="1456971" y="413238"/>
                  </a:lnTo>
                  <a:lnTo>
                    <a:pt x="759818" y="1846378"/>
                  </a:lnTo>
                  <a:lnTo>
                    <a:pt x="0" y="1846378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706516" y="467448"/>
            <a:ext cx="11445719" cy="466108"/>
          </a:xfrm>
        </p:spPr>
        <p:txBody>
          <a:bodyPr vert="horz" lIns="90000" tIns="46800" rIns="90000" bIns="468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53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706567" y="1004543"/>
            <a:ext cx="5572169" cy="401817"/>
          </a:xfrm>
        </p:spPr>
        <p:txBody>
          <a:bodyPr lIns="90000" tIns="46800" rIns="90000" bIns="468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11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 marL="481965" indent="0">
              <a:buNone/>
              <a:defRPr sz="2110" b="1"/>
            </a:lvl2pPr>
            <a:lvl3pPr marL="964565" indent="0">
              <a:buNone/>
              <a:defRPr sz="1900" b="1"/>
            </a:lvl3pPr>
            <a:lvl4pPr marL="1446530" indent="0">
              <a:buNone/>
              <a:defRPr sz="1685" b="1"/>
            </a:lvl4pPr>
            <a:lvl5pPr marL="1928495" indent="0">
              <a:buNone/>
              <a:defRPr sz="1685" b="1"/>
            </a:lvl5pPr>
            <a:lvl6pPr marL="2411095" indent="0">
              <a:buNone/>
              <a:defRPr sz="1685" b="1"/>
            </a:lvl6pPr>
            <a:lvl7pPr marL="2893060" indent="0">
              <a:buNone/>
              <a:defRPr sz="1685" b="1"/>
            </a:lvl7pPr>
            <a:lvl8pPr marL="3375025" indent="0">
              <a:buNone/>
              <a:defRPr sz="1685" b="1"/>
            </a:lvl8pPr>
            <a:lvl9pPr marL="3857625" indent="0">
              <a:buNone/>
              <a:defRPr sz="1685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706562" y="1483363"/>
            <a:ext cx="5572125" cy="5204336"/>
          </a:xfrm>
        </p:spPr>
        <p:txBody>
          <a:bodyPr vert="horz" lIns="90000" tIns="46800" rIns="90000" bIns="46800" rtlCol="0">
            <a:normAutofit/>
          </a:bodyPr>
          <a:lstStyle>
            <a:lvl1pPr marL="241300" marR="0" lvl="0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723265" marR="0" lvl="1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tabLst>
                <a:tab pos="1609725" algn="l"/>
              </a:tabLst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205230" marR="0" lvl="2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87830" marR="0" lvl="3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169795" marR="0" lvl="4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0"/>
            </p:custDataLst>
          </p:nvPr>
        </p:nvSpPr>
        <p:spPr>
          <a:xfrm>
            <a:off x="6576768" y="1004543"/>
            <a:ext cx="5572169" cy="401817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704020202020204" pitchFamily="34" charset="0"/>
              <a:buNone/>
              <a:defRPr kumimoji="0" lang="zh-CN" altLang="en-US" sz="211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81965" indent="0">
              <a:buNone/>
              <a:defRPr sz="2110" b="1"/>
            </a:lvl2pPr>
            <a:lvl3pPr marL="964565" indent="0">
              <a:buNone/>
              <a:defRPr sz="1900" b="1"/>
            </a:lvl3pPr>
            <a:lvl4pPr marL="1446530" indent="0">
              <a:buNone/>
              <a:defRPr sz="1685" b="1"/>
            </a:lvl4pPr>
            <a:lvl5pPr marL="1928495" indent="0">
              <a:buNone/>
              <a:defRPr sz="1685" b="1"/>
            </a:lvl5pPr>
            <a:lvl6pPr marL="2411095" indent="0">
              <a:buNone/>
              <a:defRPr sz="1685" b="1"/>
            </a:lvl6pPr>
            <a:lvl7pPr marL="2893060" indent="0">
              <a:buNone/>
              <a:defRPr sz="1685" b="1"/>
            </a:lvl7pPr>
            <a:lvl8pPr marL="3375025" indent="0">
              <a:buNone/>
              <a:defRPr sz="1685" b="1"/>
            </a:lvl8pPr>
            <a:lvl9pPr marL="3857625" indent="0">
              <a:buNone/>
              <a:defRPr sz="1685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1"/>
            </p:custDataLst>
          </p:nvPr>
        </p:nvSpPr>
        <p:spPr>
          <a:xfrm>
            <a:off x="6576768" y="1483363"/>
            <a:ext cx="5572169" cy="5204336"/>
          </a:xfrm>
        </p:spPr>
        <p:txBody>
          <a:bodyPr vert="horz" lIns="90000" tIns="46800" rIns="90000" bIns="46800" rtlCol="0">
            <a:normAutofit/>
          </a:bodyPr>
          <a:lstStyle>
            <a:lvl1pPr marL="241300" marR="0" lvl="0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723265" marR="0" lvl="1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tabLst>
                <a:tab pos="1609725" algn="l"/>
              </a:tabLst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205230" marR="0" lvl="2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87830" marR="0" lvl="3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169795" marR="0" lvl="4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/>
          <p:nvPr>
            <p:custDataLst>
              <p:tags r:id="rId2"/>
            </p:custDataLst>
          </p:nvPr>
        </p:nvSpPr>
        <p:spPr>
          <a:xfrm>
            <a:off x="11128075" y="5624982"/>
            <a:ext cx="1439896" cy="1457376"/>
          </a:xfrm>
          <a:custGeom>
            <a:avLst/>
            <a:gdLst>
              <a:gd name="connsiteX0" fmla="*/ 2079625 w 2082800"/>
              <a:gd name="connsiteY0" fmla="*/ 123825 h 2108200"/>
              <a:gd name="connsiteX1" fmla="*/ 885825 w 2082800"/>
              <a:gd name="connsiteY1" fmla="*/ 2105025 h 2108200"/>
              <a:gd name="connsiteX2" fmla="*/ 3175 w 2082800"/>
              <a:gd name="connsiteY2" fmla="*/ 3175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2800" h="2108200">
                <a:moveTo>
                  <a:pt x="2079625" y="123825"/>
                </a:moveTo>
                <a:lnTo>
                  <a:pt x="885825" y="2105025"/>
                </a:lnTo>
                <a:lnTo>
                  <a:pt x="3175" y="317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7" name="任意多边形: 形状 6"/>
          <p:cNvSpPr/>
          <p:nvPr>
            <p:custDataLst>
              <p:tags r:id="rId3"/>
            </p:custDataLst>
          </p:nvPr>
        </p:nvSpPr>
        <p:spPr>
          <a:xfrm>
            <a:off x="10790051" y="5480122"/>
            <a:ext cx="2072046" cy="1755875"/>
          </a:xfrm>
          <a:custGeom>
            <a:avLst/>
            <a:gdLst>
              <a:gd name="connsiteX0" fmla="*/ 2994025 w 2997200"/>
              <a:gd name="connsiteY0" fmla="*/ 2536825 h 2540000"/>
              <a:gd name="connsiteX1" fmla="*/ 3175 w 2997200"/>
              <a:gd name="connsiteY1" fmla="*/ 2536825 h 2540000"/>
              <a:gd name="connsiteX2" fmla="*/ 2994025 w 2997200"/>
              <a:gd name="connsiteY2" fmla="*/ 3175 h 2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7200" h="2540000">
                <a:moveTo>
                  <a:pt x="2994025" y="2536825"/>
                </a:moveTo>
                <a:lnTo>
                  <a:pt x="3175" y="2536825"/>
                </a:lnTo>
                <a:lnTo>
                  <a:pt x="2994025" y="3175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8" name="任意多边形: 形状 7"/>
          <p:cNvSpPr/>
          <p:nvPr>
            <p:custDataLst>
              <p:tags r:id="rId4"/>
            </p:custDataLst>
          </p:nvPr>
        </p:nvSpPr>
        <p:spPr>
          <a:xfrm>
            <a:off x="-3349" y="429941"/>
            <a:ext cx="2062758" cy="2096129"/>
          </a:xfrm>
          <a:custGeom>
            <a:avLst/>
            <a:gdLst>
              <a:gd name="connsiteX0" fmla="*/ 3175 w 1955800"/>
              <a:gd name="connsiteY0" fmla="*/ 1985645 h 1987550"/>
              <a:gd name="connsiteX1" fmla="*/ 1952625 w 1955800"/>
              <a:gd name="connsiteY1" fmla="*/ 1236980 h 1987550"/>
              <a:gd name="connsiteX2" fmla="*/ 1115695 w 1955800"/>
              <a:gd name="connsiteY2" fmla="*/ 3175 h 1987550"/>
              <a:gd name="connsiteX3" fmla="*/ 3175 w 1955800"/>
              <a:gd name="connsiteY3" fmla="*/ 657860 h 19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800" h="1987550">
                <a:moveTo>
                  <a:pt x="3175" y="1985645"/>
                </a:moveTo>
                <a:lnTo>
                  <a:pt x="1952625" y="1236980"/>
                </a:lnTo>
                <a:lnTo>
                  <a:pt x="1115695" y="3175"/>
                </a:lnTo>
                <a:lnTo>
                  <a:pt x="3175" y="65786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9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9" name="任意多边形: 形状 8"/>
          <p:cNvSpPr/>
          <p:nvPr>
            <p:custDataLst>
              <p:tags r:id="rId5"/>
            </p:custDataLst>
          </p:nvPr>
        </p:nvSpPr>
        <p:spPr>
          <a:xfrm>
            <a:off x="-3349" y="-3348"/>
            <a:ext cx="1915418" cy="1125079"/>
          </a:xfrm>
          <a:custGeom>
            <a:avLst/>
            <a:gdLst>
              <a:gd name="connsiteX0" fmla="*/ 836930 w 1816100"/>
              <a:gd name="connsiteY0" fmla="*/ 3175 h 1066800"/>
              <a:gd name="connsiteX1" fmla="*/ 99060 w 1816100"/>
              <a:gd name="connsiteY1" fmla="*/ 3175 h 1066800"/>
              <a:gd name="connsiteX2" fmla="*/ 3175 w 1816100"/>
              <a:gd name="connsiteY2" fmla="*/ 3175 h 1066800"/>
              <a:gd name="connsiteX3" fmla="*/ 3175 w 1816100"/>
              <a:gd name="connsiteY3" fmla="*/ 546735 h 1066800"/>
              <a:gd name="connsiteX4" fmla="*/ 3175 w 1816100"/>
              <a:gd name="connsiteY4" fmla="*/ 1068705 h 1066800"/>
              <a:gd name="connsiteX5" fmla="*/ 1115695 w 1816100"/>
              <a:gd name="connsiteY5" fmla="*/ 414020 h 1066800"/>
              <a:gd name="connsiteX6" fmla="*/ 1812925 w 1816100"/>
              <a:gd name="connsiteY6" fmla="*/ 3175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6100" h="1066800">
                <a:moveTo>
                  <a:pt x="836930" y="3175"/>
                </a:moveTo>
                <a:lnTo>
                  <a:pt x="99060" y="3175"/>
                </a:lnTo>
                <a:lnTo>
                  <a:pt x="3175" y="3175"/>
                </a:lnTo>
                <a:lnTo>
                  <a:pt x="3175" y="546735"/>
                </a:lnTo>
                <a:lnTo>
                  <a:pt x="3175" y="1068705"/>
                </a:lnTo>
                <a:lnTo>
                  <a:pt x="1115695" y="414020"/>
                </a:lnTo>
                <a:lnTo>
                  <a:pt x="1812925" y="3175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600278" y="467443"/>
            <a:ext cx="10551956" cy="466108"/>
          </a:xfrm>
        </p:spPr>
        <p:txBody>
          <a:bodyPr vert="horz" lIns="90000" tIns="46800" rIns="90000" bIns="468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53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>
            <p:custDataLst>
              <p:tags r:id="rId2"/>
            </p:custDataLst>
          </p:nvPr>
        </p:nvGrpSpPr>
        <p:grpSpPr>
          <a:xfrm>
            <a:off x="72848" y="-253905"/>
            <a:ext cx="12941565" cy="7808101"/>
            <a:chOff x="69071" y="-240753"/>
            <a:chExt cx="12270521" cy="7403643"/>
          </a:xfrm>
        </p:grpSpPr>
        <p:sp>
          <p:nvSpPr>
            <p:cNvPr id="18" name="任意多边形: 形状 17"/>
            <p:cNvSpPr/>
            <p:nvPr userDrawn="1">
              <p:custDataLst>
                <p:tags r:id="rId3"/>
              </p:custDataLst>
            </p:nvPr>
          </p:nvSpPr>
          <p:spPr>
            <a:xfrm rot="12622615">
              <a:off x="69071" y="-240753"/>
              <a:ext cx="1380916" cy="1801005"/>
            </a:xfrm>
            <a:custGeom>
              <a:avLst/>
              <a:gdLst>
                <a:gd name="connsiteX0" fmla="*/ 1380916 w 1380916"/>
                <a:gd name="connsiteY0" fmla="*/ 1270279 h 1801005"/>
                <a:gd name="connsiteX1" fmla="*/ 475479 w 1380916"/>
                <a:gd name="connsiteY1" fmla="*/ 1801005 h 1801005"/>
                <a:gd name="connsiteX2" fmla="*/ 0 w 1380916"/>
                <a:gd name="connsiteY2" fmla="*/ 1801005 h 1801005"/>
                <a:gd name="connsiteX3" fmla="*/ 809771 w 1380916"/>
                <a:gd name="connsiteY3" fmla="*/ 0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916" h="1801005">
                  <a:moveTo>
                    <a:pt x="1380916" y="1270279"/>
                  </a:moveTo>
                  <a:lnTo>
                    <a:pt x="475479" y="1801005"/>
                  </a:lnTo>
                  <a:lnTo>
                    <a:pt x="0" y="1801005"/>
                  </a:lnTo>
                  <a:lnTo>
                    <a:pt x="809771" y="0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9" name="等腰三角形 18"/>
            <p:cNvSpPr/>
            <p:nvPr userDrawn="1">
              <p:custDataLst>
                <p:tags r:id="rId4"/>
              </p:custDataLst>
            </p:nvPr>
          </p:nvSpPr>
          <p:spPr>
            <a:xfrm rot="7762903">
              <a:off x="50564" y="191256"/>
              <a:ext cx="717119" cy="46995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20" name="任意多边形: 形状 19"/>
            <p:cNvSpPr/>
            <p:nvPr userDrawn="1">
              <p:custDataLst>
                <p:tags r:id="rId5"/>
              </p:custDataLst>
            </p:nvPr>
          </p:nvSpPr>
          <p:spPr>
            <a:xfrm rot="20327538">
              <a:off x="11258186" y="4922768"/>
              <a:ext cx="1079280" cy="1801005"/>
            </a:xfrm>
            <a:custGeom>
              <a:avLst/>
              <a:gdLst>
                <a:gd name="connsiteX0" fmla="*/ 809771 w 1079280"/>
                <a:gd name="connsiteY0" fmla="*/ 0 h 1801005"/>
                <a:gd name="connsiteX1" fmla="*/ 1079280 w 1079280"/>
                <a:gd name="connsiteY1" fmla="*/ 599414 h 1801005"/>
                <a:gd name="connsiteX2" fmla="*/ 613028 w 1079280"/>
                <a:gd name="connsiteY2" fmla="*/ 1801005 h 1801005"/>
                <a:gd name="connsiteX3" fmla="*/ 0 w 1079280"/>
                <a:gd name="connsiteY3" fmla="*/ 1801005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9280" h="1801005">
                  <a:moveTo>
                    <a:pt x="809771" y="0"/>
                  </a:moveTo>
                  <a:lnTo>
                    <a:pt x="1079280" y="599414"/>
                  </a:lnTo>
                  <a:lnTo>
                    <a:pt x="613028" y="1801005"/>
                  </a:lnTo>
                  <a:lnTo>
                    <a:pt x="0" y="1801005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21" name="任意多边形: 形状 20"/>
            <p:cNvSpPr/>
            <p:nvPr userDrawn="1">
              <p:custDataLst>
                <p:tags r:id="rId6"/>
              </p:custDataLst>
            </p:nvPr>
          </p:nvSpPr>
          <p:spPr>
            <a:xfrm rot="3843558">
              <a:off x="10687917" y="5511216"/>
              <a:ext cx="1456971" cy="1846378"/>
            </a:xfrm>
            <a:custGeom>
              <a:avLst/>
              <a:gdLst>
                <a:gd name="connsiteX0" fmla="*/ 607477 w 1456971"/>
                <a:gd name="connsiteY0" fmla="*/ 0 h 1846378"/>
                <a:gd name="connsiteX1" fmla="*/ 1456971 w 1456971"/>
                <a:gd name="connsiteY1" fmla="*/ 413238 h 1846378"/>
                <a:gd name="connsiteX2" fmla="*/ 759818 w 1456971"/>
                <a:gd name="connsiteY2" fmla="*/ 1846378 h 1846378"/>
                <a:gd name="connsiteX3" fmla="*/ 0 w 1456971"/>
                <a:gd name="connsiteY3" fmla="*/ 1846378 h 184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6971" h="1846378">
                  <a:moveTo>
                    <a:pt x="607477" y="0"/>
                  </a:moveTo>
                  <a:lnTo>
                    <a:pt x="1456971" y="413238"/>
                  </a:lnTo>
                  <a:lnTo>
                    <a:pt x="759818" y="1846378"/>
                  </a:lnTo>
                  <a:lnTo>
                    <a:pt x="0" y="1846378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706567" y="467448"/>
            <a:ext cx="11445719" cy="466108"/>
          </a:xfrm>
        </p:spPr>
        <p:txBody>
          <a:bodyPr vert="horz" lIns="90000" tIns="46800" rIns="90000" bIns="468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53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8"/>
            </p:custDataLst>
          </p:nvPr>
        </p:nvSpPr>
        <p:spPr>
          <a:xfrm>
            <a:off x="706567" y="1004543"/>
            <a:ext cx="5572169" cy="5683301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None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723265" marR="0" lvl="1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tabLst>
                <a:tab pos="1609725" algn="l"/>
              </a:tabLst>
              <a:defRPr kumimoji="0" lang="zh-CN" altLang="en-US" sz="168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205230" marR="0" lvl="2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87830" marR="0" lvl="3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169795" marR="0" lvl="4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9"/>
            </p:custDataLst>
          </p:nvPr>
        </p:nvSpPr>
        <p:spPr>
          <a:xfrm>
            <a:off x="6580116" y="1004543"/>
            <a:ext cx="5572169" cy="5683301"/>
          </a:xfrm>
        </p:spPr>
        <p:txBody>
          <a:bodyPr vert="horz" lIns="90000" tIns="46800" rIns="90000" bIns="46800" rtlCol="0">
            <a:normAutofit/>
          </a:bodyPr>
          <a:lstStyle>
            <a:lvl1pPr marL="241300" marR="0" lvl="0" indent="-2413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>
            <p:custDataLst>
              <p:tags r:id="rId2"/>
            </p:custDataLst>
          </p:nvPr>
        </p:nvGrpSpPr>
        <p:grpSpPr>
          <a:xfrm>
            <a:off x="72848" y="-253905"/>
            <a:ext cx="12941565" cy="7808101"/>
            <a:chOff x="69071" y="-240753"/>
            <a:chExt cx="12270521" cy="7403643"/>
          </a:xfrm>
        </p:grpSpPr>
        <p:sp>
          <p:nvSpPr>
            <p:cNvPr id="17" name="任意多边形: 形状 16"/>
            <p:cNvSpPr/>
            <p:nvPr userDrawn="1">
              <p:custDataLst>
                <p:tags r:id="rId3"/>
              </p:custDataLst>
            </p:nvPr>
          </p:nvSpPr>
          <p:spPr>
            <a:xfrm rot="12622615">
              <a:off x="69071" y="-240753"/>
              <a:ext cx="1380916" cy="1801005"/>
            </a:xfrm>
            <a:custGeom>
              <a:avLst/>
              <a:gdLst>
                <a:gd name="connsiteX0" fmla="*/ 1380916 w 1380916"/>
                <a:gd name="connsiteY0" fmla="*/ 1270279 h 1801005"/>
                <a:gd name="connsiteX1" fmla="*/ 475479 w 1380916"/>
                <a:gd name="connsiteY1" fmla="*/ 1801005 h 1801005"/>
                <a:gd name="connsiteX2" fmla="*/ 0 w 1380916"/>
                <a:gd name="connsiteY2" fmla="*/ 1801005 h 1801005"/>
                <a:gd name="connsiteX3" fmla="*/ 809771 w 1380916"/>
                <a:gd name="connsiteY3" fmla="*/ 0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916" h="1801005">
                  <a:moveTo>
                    <a:pt x="1380916" y="1270279"/>
                  </a:moveTo>
                  <a:lnTo>
                    <a:pt x="475479" y="1801005"/>
                  </a:lnTo>
                  <a:lnTo>
                    <a:pt x="0" y="1801005"/>
                  </a:lnTo>
                  <a:lnTo>
                    <a:pt x="809771" y="0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8" name="等腰三角形 17"/>
            <p:cNvSpPr/>
            <p:nvPr userDrawn="1">
              <p:custDataLst>
                <p:tags r:id="rId4"/>
              </p:custDataLst>
            </p:nvPr>
          </p:nvSpPr>
          <p:spPr>
            <a:xfrm rot="7762903">
              <a:off x="50564" y="191256"/>
              <a:ext cx="717119" cy="46995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19" name="任意多边形: 形状 18"/>
            <p:cNvSpPr/>
            <p:nvPr userDrawn="1">
              <p:custDataLst>
                <p:tags r:id="rId5"/>
              </p:custDataLst>
            </p:nvPr>
          </p:nvSpPr>
          <p:spPr>
            <a:xfrm rot="20327538">
              <a:off x="11258186" y="4922768"/>
              <a:ext cx="1079280" cy="1801005"/>
            </a:xfrm>
            <a:custGeom>
              <a:avLst/>
              <a:gdLst>
                <a:gd name="connsiteX0" fmla="*/ 809771 w 1079280"/>
                <a:gd name="connsiteY0" fmla="*/ 0 h 1801005"/>
                <a:gd name="connsiteX1" fmla="*/ 1079280 w 1079280"/>
                <a:gd name="connsiteY1" fmla="*/ 599414 h 1801005"/>
                <a:gd name="connsiteX2" fmla="*/ 613028 w 1079280"/>
                <a:gd name="connsiteY2" fmla="*/ 1801005 h 1801005"/>
                <a:gd name="connsiteX3" fmla="*/ 0 w 1079280"/>
                <a:gd name="connsiteY3" fmla="*/ 1801005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9280" h="1801005">
                  <a:moveTo>
                    <a:pt x="809771" y="0"/>
                  </a:moveTo>
                  <a:lnTo>
                    <a:pt x="1079280" y="599414"/>
                  </a:lnTo>
                  <a:lnTo>
                    <a:pt x="613028" y="1801005"/>
                  </a:lnTo>
                  <a:lnTo>
                    <a:pt x="0" y="1801005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20" name="任意多边形: 形状 19"/>
            <p:cNvSpPr/>
            <p:nvPr userDrawn="1">
              <p:custDataLst>
                <p:tags r:id="rId6"/>
              </p:custDataLst>
            </p:nvPr>
          </p:nvSpPr>
          <p:spPr>
            <a:xfrm rot="3843558">
              <a:off x="10687917" y="5511216"/>
              <a:ext cx="1456971" cy="1846378"/>
            </a:xfrm>
            <a:custGeom>
              <a:avLst/>
              <a:gdLst>
                <a:gd name="connsiteX0" fmla="*/ 607477 w 1456971"/>
                <a:gd name="connsiteY0" fmla="*/ 0 h 1846378"/>
                <a:gd name="connsiteX1" fmla="*/ 1456971 w 1456971"/>
                <a:gd name="connsiteY1" fmla="*/ 413238 h 1846378"/>
                <a:gd name="connsiteX2" fmla="*/ 759818 w 1456971"/>
                <a:gd name="connsiteY2" fmla="*/ 1846378 h 1846378"/>
                <a:gd name="connsiteX3" fmla="*/ 0 w 1456971"/>
                <a:gd name="connsiteY3" fmla="*/ 1846378 h 184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6971" h="1846378">
                  <a:moveTo>
                    <a:pt x="607477" y="0"/>
                  </a:moveTo>
                  <a:lnTo>
                    <a:pt x="1456971" y="413238"/>
                  </a:lnTo>
                  <a:lnTo>
                    <a:pt x="759818" y="1846378"/>
                  </a:lnTo>
                  <a:lnTo>
                    <a:pt x="0" y="1846378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7"/>
            </p:custDataLst>
          </p:nvPr>
        </p:nvSpPr>
        <p:spPr>
          <a:xfrm>
            <a:off x="11149244" y="1004543"/>
            <a:ext cx="1002991" cy="5683301"/>
          </a:xfrm>
        </p:spPr>
        <p:txBody>
          <a:bodyPr vert="eaVert" lIns="90000" tIns="46800" rIns="90000" bIns="468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53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8"/>
            </p:custDataLst>
          </p:nvPr>
        </p:nvSpPr>
        <p:spPr>
          <a:xfrm>
            <a:off x="706562" y="1004535"/>
            <a:ext cx="10365575" cy="5683301"/>
          </a:xfrm>
        </p:spPr>
        <p:txBody>
          <a:bodyPr vert="eaVert" lIns="90000" tIns="46800" rIns="90000" bIns="46800">
            <a:normAutofit/>
          </a:bodyPr>
          <a:lstStyle>
            <a:lvl1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>
            <p:custDataLst>
              <p:tags r:id="rId2"/>
            </p:custDataLst>
          </p:nvPr>
        </p:nvGrpSpPr>
        <p:grpSpPr>
          <a:xfrm>
            <a:off x="72848" y="-253905"/>
            <a:ext cx="12941565" cy="7808101"/>
            <a:chOff x="69071" y="-240753"/>
            <a:chExt cx="12270521" cy="7403643"/>
          </a:xfrm>
        </p:grpSpPr>
        <p:sp>
          <p:nvSpPr>
            <p:cNvPr id="17" name="任意多边形: 形状 16"/>
            <p:cNvSpPr/>
            <p:nvPr userDrawn="1">
              <p:custDataLst>
                <p:tags r:id="rId3"/>
              </p:custDataLst>
            </p:nvPr>
          </p:nvSpPr>
          <p:spPr>
            <a:xfrm rot="12622615">
              <a:off x="69071" y="-240753"/>
              <a:ext cx="1380916" cy="1801005"/>
            </a:xfrm>
            <a:custGeom>
              <a:avLst/>
              <a:gdLst>
                <a:gd name="connsiteX0" fmla="*/ 1380916 w 1380916"/>
                <a:gd name="connsiteY0" fmla="*/ 1270279 h 1801005"/>
                <a:gd name="connsiteX1" fmla="*/ 475479 w 1380916"/>
                <a:gd name="connsiteY1" fmla="*/ 1801005 h 1801005"/>
                <a:gd name="connsiteX2" fmla="*/ 0 w 1380916"/>
                <a:gd name="connsiteY2" fmla="*/ 1801005 h 1801005"/>
                <a:gd name="connsiteX3" fmla="*/ 809771 w 1380916"/>
                <a:gd name="connsiteY3" fmla="*/ 0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916" h="1801005">
                  <a:moveTo>
                    <a:pt x="1380916" y="1270279"/>
                  </a:moveTo>
                  <a:lnTo>
                    <a:pt x="475479" y="1801005"/>
                  </a:lnTo>
                  <a:lnTo>
                    <a:pt x="0" y="1801005"/>
                  </a:lnTo>
                  <a:lnTo>
                    <a:pt x="809771" y="0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8" name="等腰三角形 17"/>
            <p:cNvSpPr/>
            <p:nvPr userDrawn="1">
              <p:custDataLst>
                <p:tags r:id="rId4"/>
              </p:custDataLst>
            </p:nvPr>
          </p:nvSpPr>
          <p:spPr>
            <a:xfrm rot="7762903">
              <a:off x="50564" y="191256"/>
              <a:ext cx="717119" cy="46995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19" name="任意多边形: 形状 18"/>
            <p:cNvSpPr/>
            <p:nvPr userDrawn="1">
              <p:custDataLst>
                <p:tags r:id="rId5"/>
              </p:custDataLst>
            </p:nvPr>
          </p:nvSpPr>
          <p:spPr>
            <a:xfrm rot="20327538">
              <a:off x="11258186" y="4922768"/>
              <a:ext cx="1079280" cy="1801005"/>
            </a:xfrm>
            <a:custGeom>
              <a:avLst/>
              <a:gdLst>
                <a:gd name="connsiteX0" fmla="*/ 809771 w 1079280"/>
                <a:gd name="connsiteY0" fmla="*/ 0 h 1801005"/>
                <a:gd name="connsiteX1" fmla="*/ 1079280 w 1079280"/>
                <a:gd name="connsiteY1" fmla="*/ 599414 h 1801005"/>
                <a:gd name="connsiteX2" fmla="*/ 613028 w 1079280"/>
                <a:gd name="connsiteY2" fmla="*/ 1801005 h 1801005"/>
                <a:gd name="connsiteX3" fmla="*/ 0 w 1079280"/>
                <a:gd name="connsiteY3" fmla="*/ 1801005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9280" h="1801005">
                  <a:moveTo>
                    <a:pt x="809771" y="0"/>
                  </a:moveTo>
                  <a:lnTo>
                    <a:pt x="1079280" y="599414"/>
                  </a:lnTo>
                  <a:lnTo>
                    <a:pt x="613028" y="1801005"/>
                  </a:lnTo>
                  <a:lnTo>
                    <a:pt x="0" y="1801005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20" name="任意多边形: 形状 19"/>
            <p:cNvSpPr/>
            <p:nvPr userDrawn="1">
              <p:custDataLst>
                <p:tags r:id="rId6"/>
              </p:custDataLst>
            </p:nvPr>
          </p:nvSpPr>
          <p:spPr>
            <a:xfrm rot="3843558">
              <a:off x="10687917" y="5511216"/>
              <a:ext cx="1456971" cy="1846378"/>
            </a:xfrm>
            <a:custGeom>
              <a:avLst/>
              <a:gdLst>
                <a:gd name="connsiteX0" fmla="*/ 607477 w 1456971"/>
                <a:gd name="connsiteY0" fmla="*/ 0 h 1846378"/>
                <a:gd name="connsiteX1" fmla="*/ 1456971 w 1456971"/>
                <a:gd name="connsiteY1" fmla="*/ 413238 h 1846378"/>
                <a:gd name="connsiteX2" fmla="*/ 759818 w 1456971"/>
                <a:gd name="connsiteY2" fmla="*/ 1846378 h 1846378"/>
                <a:gd name="connsiteX3" fmla="*/ 0 w 1456971"/>
                <a:gd name="connsiteY3" fmla="*/ 1846378 h 184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6971" h="1846378">
                  <a:moveTo>
                    <a:pt x="607477" y="0"/>
                  </a:moveTo>
                  <a:lnTo>
                    <a:pt x="1456971" y="413238"/>
                  </a:lnTo>
                  <a:lnTo>
                    <a:pt x="759818" y="1846378"/>
                  </a:lnTo>
                  <a:lnTo>
                    <a:pt x="0" y="1846378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706567" y="1004543"/>
            <a:ext cx="11445719" cy="5683301"/>
          </a:xfrm>
        </p:spPr>
        <p:txBody>
          <a:bodyPr/>
          <a:lstStyle>
            <a:lvl1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/>
          <p:cNvSpPr/>
          <p:nvPr>
            <p:custDataLst>
              <p:tags r:id="rId2"/>
            </p:custDataLst>
          </p:nvPr>
        </p:nvSpPr>
        <p:spPr>
          <a:xfrm flipH="1">
            <a:off x="10282312" y="4018"/>
            <a:ext cx="1577206" cy="1917992"/>
          </a:xfrm>
          <a:custGeom>
            <a:avLst/>
            <a:gdLst>
              <a:gd name="connsiteX0" fmla="*/ 1498646 w 1495484"/>
              <a:gd name="connsiteY0" fmla="*/ 3162 h 1818661"/>
              <a:gd name="connsiteX1" fmla="*/ 91877 w 1495484"/>
              <a:gd name="connsiteY1" fmla="*/ 1523993 h 1818661"/>
              <a:gd name="connsiteX2" fmla="*/ 3162 w 1495484"/>
              <a:gd name="connsiteY2" fmla="*/ 1821823 h 1818661"/>
              <a:gd name="connsiteX3" fmla="*/ 1422605 w 1495484"/>
              <a:gd name="connsiteY3" fmla="*/ 1328820 h 181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5484" h="1818661">
                <a:moveTo>
                  <a:pt x="1498646" y="3162"/>
                </a:moveTo>
                <a:lnTo>
                  <a:pt x="91877" y="1523993"/>
                </a:lnTo>
                <a:lnTo>
                  <a:pt x="3162" y="1821823"/>
                </a:lnTo>
                <a:lnTo>
                  <a:pt x="1422605" y="132882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0000"/>
            </a:schemeClr>
          </a:solidFill>
          <a:ln w="63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4" name="任意多边形: 形状 3"/>
          <p:cNvSpPr/>
          <p:nvPr>
            <p:custDataLst>
              <p:tags r:id="rId3"/>
            </p:custDataLst>
          </p:nvPr>
        </p:nvSpPr>
        <p:spPr>
          <a:xfrm flipH="1">
            <a:off x="10282312" y="4018"/>
            <a:ext cx="2573089" cy="2793276"/>
          </a:xfrm>
          <a:custGeom>
            <a:avLst/>
            <a:gdLst>
              <a:gd name="connsiteX0" fmla="*/ 3162 w 2439667"/>
              <a:gd name="connsiteY0" fmla="*/ 3162 h 2648781"/>
              <a:gd name="connsiteX1" fmla="*/ 2442829 w 2439667"/>
              <a:gd name="connsiteY1" fmla="*/ 3162 h 2648781"/>
              <a:gd name="connsiteX2" fmla="*/ 3162 w 2439667"/>
              <a:gd name="connsiteY2" fmla="*/ 2651944 h 264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9667" h="2648781">
                <a:moveTo>
                  <a:pt x="3162" y="3162"/>
                </a:moveTo>
                <a:lnTo>
                  <a:pt x="2442829" y="3162"/>
                </a:lnTo>
                <a:lnTo>
                  <a:pt x="3162" y="2651944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63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7" name="任意多边形: 形状 6"/>
          <p:cNvSpPr/>
          <p:nvPr>
            <p:custDataLst>
              <p:tags r:id="rId4"/>
            </p:custDataLst>
          </p:nvPr>
        </p:nvSpPr>
        <p:spPr>
          <a:xfrm flipH="1">
            <a:off x="230386" y="625490"/>
            <a:ext cx="2780035" cy="1897901"/>
          </a:xfrm>
          <a:custGeom>
            <a:avLst/>
            <a:gdLst>
              <a:gd name="connsiteX0" fmla="*/ 2639270 w 2636108"/>
              <a:gd name="connsiteY0" fmla="*/ 1802813 h 1799650"/>
              <a:gd name="connsiteX1" fmla="*/ 700210 w 2636108"/>
              <a:gd name="connsiteY1" fmla="*/ 1663403 h 1799650"/>
              <a:gd name="connsiteX2" fmla="*/ 3162 w 2636108"/>
              <a:gd name="connsiteY2" fmla="*/ 3162 h 179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6108" h="1799650">
                <a:moveTo>
                  <a:pt x="2639270" y="1802813"/>
                </a:moveTo>
                <a:lnTo>
                  <a:pt x="700210" y="1663403"/>
                </a:lnTo>
                <a:lnTo>
                  <a:pt x="3162" y="3162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3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8" name="任意多边形: 形状 7"/>
          <p:cNvSpPr/>
          <p:nvPr>
            <p:custDataLst>
              <p:tags r:id="rId5"/>
            </p:custDataLst>
          </p:nvPr>
        </p:nvSpPr>
        <p:spPr>
          <a:xfrm flipH="1">
            <a:off x="444698" y="4788952"/>
            <a:ext cx="2185318" cy="2211985"/>
          </a:xfrm>
          <a:custGeom>
            <a:avLst/>
            <a:gdLst>
              <a:gd name="connsiteX0" fmla="*/ 2075295 w 2072133"/>
              <a:gd name="connsiteY0" fmla="*/ 123561 h 2097480"/>
              <a:gd name="connsiteX1" fmla="*/ 883977 w 2072133"/>
              <a:gd name="connsiteY1" fmla="*/ 2100642 h 2097480"/>
              <a:gd name="connsiteX2" fmla="*/ 3162 w 2072133"/>
              <a:gd name="connsiteY2" fmla="*/ 3162 h 209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2133" h="2097480">
                <a:moveTo>
                  <a:pt x="2075295" y="123561"/>
                </a:moveTo>
                <a:lnTo>
                  <a:pt x="883977" y="2100642"/>
                </a:lnTo>
                <a:lnTo>
                  <a:pt x="3162" y="3162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3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9" name="任意多边形: 形状 8"/>
          <p:cNvSpPr/>
          <p:nvPr>
            <p:custDataLst>
              <p:tags r:id="rId6"/>
            </p:custDataLst>
          </p:nvPr>
        </p:nvSpPr>
        <p:spPr>
          <a:xfrm flipH="1">
            <a:off x="-3349" y="4568624"/>
            <a:ext cx="3147715" cy="2666705"/>
          </a:xfrm>
          <a:custGeom>
            <a:avLst/>
            <a:gdLst>
              <a:gd name="connsiteX0" fmla="*/ 2987794 w 2984632"/>
              <a:gd name="connsiteY0" fmla="*/ 2531544 h 2528382"/>
              <a:gd name="connsiteX1" fmla="*/ 3162 w 2984632"/>
              <a:gd name="connsiteY1" fmla="*/ 2531544 h 2528382"/>
              <a:gd name="connsiteX2" fmla="*/ 2987794 w 2984632"/>
              <a:gd name="connsiteY2" fmla="*/ 3162 h 252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4632" h="2528382">
                <a:moveTo>
                  <a:pt x="2987794" y="2531544"/>
                </a:moveTo>
                <a:lnTo>
                  <a:pt x="3162" y="2531544"/>
                </a:lnTo>
                <a:lnTo>
                  <a:pt x="2987794" y="3162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63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10" name="任意多边形: 形状 9"/>
          <p:cNvSpPr/>
          <p:nvPr>
            <p:custDataLst>
              <p:tags r:id="rId7"/>
            </p:custDataLst>
          </p:nvPr>
        </p:nvSpPr>
        <p:spPr>
          <a:xfrm flipH="1">
            <a:off x="2650778" y="4788952"/>
            <a:ext cx="2011859" cy="2445707"/>
          </a:xfrm>
          <a:custGeom>
            <a:avLst/>
            <a:gdLst>
              <a:gd name="connsiteX0" fmla="*/ 327606 w 1907376"/>
              <a:gd name="connsiteY0" fmla="*/ 2322430 h 2319268"/>
              <a:gd name="connsiteX1" fmla="*/ 1906736 w 1907376"/>
              <a:gd name="connsiteY1" fmla="*/ 2322430 h 2319268"/>
              <a:gd name="connsiteX2" fmla="*/ 333309 w 1907376"/>
              <a:gd name="connsiteY2" fmla="*/ 3162 h 2319268"/>
              <a:gd name="connsiteX3" fmla="*/ 3162 w 1907376"/>
              <a:gd name="connsiteY3" fmla="*/ 1876953 h 2319268"/>
              <a:gd name="connsiteX4" fmla="*/ 795895 w 1907376"/>
              <a:gd name="connsiteY4" fmla="*/ 1923212 h 231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376" h="2319268">
                <a:moveTo>
                  <a:pt x="327606" y="2322430"/>
                </a:moveTo>
                <a:lnTo>
                  <a:pt x="1906736" y="2322430"/>
                </a:lnTo>
                <a:lnTo>
                  <a:pt x="333309" y="3162"/>
                </a:lnTo>
                <a:lnTo>
                  <a:pt x="3162" y="1876953"/>
                </a:lnTo>
                <a:lnTo>
                  <a:pt x="795895" y="192321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9000"/>
            </a:schemeClr>
          </a:solidFill>
          <a:ln w="63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11" name="任意多边形: 形状 10"/>
          <p:cNvSpPr/>
          <p:nvPr>
            <p:custDataLst>
              <p:tags r:id="rId8"/>
            </p:custDataLst>
          </p:nvPr>
        </p:nvSpPr>
        <p:spPr>
          <a:xfrm flipH="1">
            <a:off x="3824139" y="6686853"/>
            <a:ext cx="2252290" cy="547806"/>
          </a:xfrm>
          <a:custGeom>
            <a:avLst/>
            <a:gdLst>
              <a:gd name="connsiteX0" fmla="*/ 1344029 w 2135501"/>
              <a:gd name="connsiteY0" fmla="*/ 77302 h 519617"/>
              <a:gd name="connsiteX1" fmla="*/ 64629 w 2135501"/>
              <a:gd name="connsiteY1" fmla="*/ 3162 h 519617"/>
              <a:gd name="connsiteX2" fmla="*/ 3162 w 2135501"/>
              <a:gd name="connsiteY2" fmla="*/ 522779 h 519617"/>
              <a:gd name="connsiteX3" fmla="*/ 1266086 w 2135501"/>
              <a:gd name="connsiteY3" fmla="*/ 522779 h 519617"/>
              <a:gd name="connsiteX4" fmla="*/ 1668472 w 2135501"/>
              <a:gd name="connsiteY4" fmla="*/ 522779 h 519617"/>
              <a:gd name="connsiteX5" fmla="*/ 2136762 w 2135501"/>
              <a:gd name="connsiteY5" fmla="*/ 123561 h 51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5501" h="519617">
                <a:moveTo>
                  <a:pt x="1344029" y="77302"/>
                </a:moveTo>
                <a:lnTo>
                  <a:pt x="64629" y="3162"/>
                </a:lnTo>
                <a:lnTo>
                  <a:pt x="3162" y="522779"/>
                </a:lnTo>
                <a:lnTo>
                  <a:pt x="1266086" y="522779"/>
                </a:lnTo>
                <a:lnTo>
                  <a:pt x="1668472" y="522779"/>
                </a:lnTo>
                <a:lnTo>
                  <a:pt x="2136762" y="123561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3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12" name="任意多边形: 形状 11"/>
          <p:cNvSpPr/>
          <p:nvPr>
            <p:custDataLst>
              <p:tags r:id="rId9"/>
            </p:custDataLst>
          </p:nvPr>
        </p:nvSpPr>
        <p:spPr>
          <a:xfrm flipH="1">
            <a:off x="-3349" y="4018"/>
            <a:ext cx="1985070" cy="3087270"/>
          </a:xfrm>
          <a:custGeom>
            <a:avLst/>
            <a:gdLst>
              <a:gd name="connsiteX0" fmla="*/ 908690 w 1882029"/>
              <a:gd name="connsiteY0" fmla="*/ 3162 h 2927600"/>
              <a:gd name="connsiteX1" fmla="*/ 518344 w 1882029"/>
              <a:gd name="connsiteY1" fmla="*/ 3162 h 2927600"/>
              <a:gd name="connsiteX2" fmla="*/ 3162 w 1882029"/>
              <a:gd name="connsiteY2" fmla="*/ 2930763 h 2927600"/>
              <a:gd name="connsiteX3" fmla="*/ 1885191 w 1882029"/>
              <a:gd name="connsiteY3" fmla="*/ 2208368 h 2927600"/>
              <a:gd name="connsiteX4" fmla="*/ 1885191 w 1882029"/>
              <a:gd name="connsiteY4" fmla="*/ 1442882 h 29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2029" h="2927600">
                <a:moveTo>
                  <a:pt x="908690" y="3162"/>
                </a:moveTo>
                <a:lnTo>
                  <a:pt x="518344" y="3162"/>
                </a:lnTo>
                <a:lnTo>
                  <a:pt x="3162" y="2930763"/>
                </a:lnTo>
                <a:lnTo>
                  <a:pt x="1885191" y="2208368"/>
                </a:lnTo>
                <a:lnTo>
                  <a:pt x="1885191" y="144288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9000"/>
            </a:schemeClr>
          </a:solidFill>
          <a:ln w="63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14" name="任意多边形: 形状 13"/>
          <p:cNvSpPr/>
          <p:nvPr>
            <p:custDataLst>
              <p:tags r:id="rId10"/>
            </p:custDataLst>
          </p:nvPr>
        </p:nvSpPr>
        <p:spPr>
          <a:xfrm flipH="1">
            <a:off x="11278195" y="4018"/>
            <a:ext cx="1577206" cy="2379408"/>
          </a:xfrm>
          <a:custGeom>
            <a:avLst/>
            <a:gdLst>
              <a:gd name="connsiteX0" fmla="*/ 1498646 w 1495484"/>
              <a:gd name="connsiteY0" fmla="*/ 3162 h 2255900"/>
              <a:gd name="connsiteX1" fmla="*/ 3162 w 1495484"/>
              <a:gd name="connsiteY1" fmla="*/ 3162 h 2255900"/>
              <a:gd name="connsiteX2" fmla="*/ 3162 w 1495484"/>
              <a:gd name="connsiteY2" fmla="*/ 1821823 h 2255900"/>
              <a:gd name="connsiteX3" fmla="*/ 814272 w 1495484"/>
              <a:gd name="connsiteY3" fmla="*/ 2259062 h 22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5484" h="2255900">
                <a:moveTo>
                  <a:pt x="1498646" y="3162"/>
                </a:moveTo>
                <a:lnTo>
                  <a:pt x="3162" y="3162"/>
                </a:lnTo>
                <a:lnTo>
                  <a:pt x="3162" y="1821823"/>
                </a:lnTo>
                <a:lnTo>
                  <a:pt x="814272" y="2259062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33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9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20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21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标题 1"/>
          <p:cNvSpPr>
            <a:spLocks noGrp="1"/>
          </p:cNvSpPr>
          <p:nvPr>
            <p:ph type="ctrTitle" hasCustomPrompt="1"/>
            <p:custDataLst>
              <p:tags r:id="rId14"/>
            </p:custDataLst>
          </p:nvPr>
        </p:nvSpPr>
        <p:spPr>
          <a:xfrm>
            <a:off x="5150520" y="2540279"/>
            <a:ext cx="6295096" cy="1881101"/>
          </a:xfrm>
        </p:spPr>
        <p:txBody>
          <a:bodyPr anchor="b">
            <a:normAutofit/>
          </a:bodyPr>
          <a:lstStyle>
            <a:lvl1pPr marL="0" indent="0" algn="ctr">
              <a:buFont typeface="Arial" panose="020B0704020202020204" pitchFamily="34" charset="0"/>
              <a:buNone/>
              <a:defRPr sz="9280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7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22" hasCustomPrompt="1"/>
            <p:custDataLst>
              <p:tags r:id="rId15"/>
            </p:custDataLst>
          </p:nvPr>
        </p:nvSpPr>
        <p:spPr>
          <a:xfrm>
            <a:off x="5149861" y="4568624"/>
            <a:ext cx="6295096" cy="349143"/>
          </a:xfrm>
        </p:spPr>
        <p:txBody>
          <a:bodyPr>
            <a:noAutofit/>
          </a:bodyPr>
          <a:lstStyle>
            <a:lvl1pPr marL="0" indent="0" algn="ctr">
              <a:buNone/>
              <a:defRPr sz="2110" spc="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72848" y="-253905"/>
            <a:ext cx="12941565" cy="7808101"/>
            <a:chOff x="69071" y="-240753"/>
            <a:chExt cx="12270521" cy="7403643"/>
          </a:xfrm>
        </p:grpSpPr>
        <p:sp>
          <p:nvSpPr>
            <p:cNvPr id="17" name="任意多边形: 形状 16"/>
            <p:cNvSpPr/>
            <p:nvPr userDrawn="1">
              <p:custDataLst>
                <p:tags r:id="rId3"/>
              </p:custDataLst>
            </p:nvPr>
          </p:nvSpPr>
          <p:spPr>
            <a:xfrm rot="12622615">
              <a:off x="69071" y="-240753"/>
              <a:ext cx="1380916" cy="1801005"/>
            </a:xfrm>
            <a:custGeom>
              <a:avLst/>
              <a:gdLst>
                <a:gd name="connsiteX0" fmla="*/ 1380916 w 1380916"/>
                <a:gd name="connsiteY0" fmla="*/ 1270279 h 1801005"/>
                <a:gd name="connsiteX1" fmla="*/ 475479 w 1380916"/>
                <a:gd name="connsiteY1" fmla="*/ 1801005 h 1801005"/>
                <a:gd name="connsiteX2" fmla="*/ 0 w 1380916"/>
                <a:gd name="connsiteY2" fmla="*/ 1801005 h 1801005"/>
                <a:gd name="connsiteX3" fmla="*/ 809771 w 1380916"/>
                <a:gd name="connsiteY3" fmla="*/ 0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916" h="1801005">
                  <a:moveTo>
                    <a:pt x="1380916" y="1270279"/>
                  </a:moveTo>
                  <a:lnTo>
                    <a:pt x="475479" y="1801005"/>
                  </a:lnTo>
                  <a:lnTo>
                    <a:pt x="0" y="1801005"/>
                  </a:lnTo>
                  <a:lnTo>
                    <a:pt x="809771" y="0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8" name="等腰三角形 17"/>
            <p:cNvSpPr/>
            <p:nvPr userDrawn="1">
              <p:custDataLst>
                <p:tags r:id="rId4"/>
              </p:custDataLst>
            </p:nvPr>
          </p:nvSpPr>
          <p:spPr>
            <a:xfrm rot="7762903">
              <a:off x="50564" y="191256"/>
              <a:ext cx="717119" cy="46995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19" name="任意多边形: 形状 18"/>
            <p:cNvSpPr/>
            <p:nvPr userDrawn="1">
              <p:custDataLst>
                <p:tags r:id="rId5"/>
              </p:custDataLst>
            </p:nvPr>
          </p:nvSpPr>
          <p:spPr>
            <a:xfrm rot="20327538">
              <a:off x="11258186" y="4922768"/>
              <a:ext cx="1079280" cy="1801005"/>
            </a:xfrm>
            <a:custGeom>
              <a:avLst/>
              <a:gdLst>
                <a:gd name="connsiteX0" fmla="*/ 809771 w 1079280"/>
                <a:gd name="connsiteY0" fmla="*/ 0 h 1801005"/>
                <a:gd name="connsiteX1" fmla="*/ 1079280 w 1079280"/>
                <a:gd name="connsiteY1" fmla="*/ 599414 h 1801005"/>
                <a:gd name="connsiteX2" fmla="*/ 613028 w 1079280"/>
                <a:gd name="connsiteY2" fmla="*/ 1801005 h 1801005"/>
                <a:gd name="connsiteX3" fmla="*/ 0 w 1079280"/>
                <a:gd name="connsiteY3" fmla="*/ 1801005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9280" h="1801005">
                  <a:moveTo>
                    <a:pt x="809771" y="0"/>
                  </a:moveTo>
                  <a:lnTo>
                    <a:pt x="1079280" y="599414"/>
                  </a:lnTo>
                  <a:lnTo>
                    <a:pt x="613028" y="1801005"/>
                  </a:lnTo>
                  <a:lnTo>
                    <a:pt x="0" y="1801005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20" name="任意多边形: 形状 19"/>
            <p:cNvSpPr/>
            <p:nvPr userDrawn="1">
              <p:custDataLst>
                <p:tags r:id="rId6"/>
              </p:custDataLst>
            </p:nvPr>
          </p:nvSpPr>
          <p:spPr>
            <a:xfrm rot="3843558">
              <a:off x="10687917" y="5511216"/>
              <a:ext cx="1456971" cy="1846378"/>
            </a:xfrm>
            <a:custGeom>
              <a:avLst/>
              <a:gdLst>
                <a:gd name="connsiteX0" fmla="*/ 607477 w 1456971"/>
                <a:gd name="connsiteY0" fmla="*/ 0 h 1846378"/>
                <a:gd name="connsiteX1" fmla="*/ 1456971 w 1456971"/>
                <a:gd name="connsiteY1" fmla="*/ 413238 h 1846378"/>
                <a:gd name="connsiteX2" fmla="*/ 759818 w 1456971"/>
                <a:gd name="connsiteY2" fmla="*/ 1846378 h 1846378"/>
                <a:gd name="connsiteX3" fmla="*/ 0 w 1456971"/>
                <a:gd name="connsiteY3" fmla="*/ 1846378 h 184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6971" h="1846378">
                  <a:moveTo>
                    <a:pt x="607477" y="0"/>
                  </a:moveTo>
                  <a:lnTo>
                    <a:pt x="1456971" y="413238"/>
                  </a:lnTo>
                  <a:lnTo>
                    <a:pt x="759818" y="1846378"/>
                  </a:lnTo>
                  <a:lnTo>
                    <a:pt x="0" y="1846378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706516" y="467443"/>
            <a:ext cx="11445719" cy="466108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183670" y="71371"/>
            <a:ext cx="12491411" cy="7089908"/>
            <a:chOff x="174146" y="67674"/>
            <a:chExt cx="11843708" cy="6722652"/>
          </a:xfrm>
        </p:grpSpPr>
        <p:sp>
          <p:nvSpPr>
            <p:cNvPr id="8" name="矩形 7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等腰三角形 14"/>
            <p:cNvSpPr/>
            <p:nvPr userDrawn="1">
              <p:custDataLst>
                <p:tags r:id="rId4"/>
              </p:custDataLst>
            </p:nvPr>
          </p:nvSpPr>
          <p:spPr>
            <a:xfrm rot="7762903">
              <a:off x="50564" y="191256"/>
              <a:ext cx="717119" cy="46995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18" name="等腰三角形 17"/>
            <p:cNvSpPr/>
            <p:nvPr userDrawn="1">
              <p:custDataLst>
                <p:tags r:id="rId5"/>
              </p:custDataLst>
            </p:nvPr>
          </p:nvSpPr>
          <p:spPr>
            <a:xfrm rot="18562903">
              <a:off x="11424317" y="6196789"/>
              <a:ext cx="717119" cy="46995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351688" y="1317443"/>
            <a:ext cx="10152844" cy="763130"/>
          </a:xfrm>
        </p:spPr>
        <p:txBody>
          <a:bodyPr anchor="ctr"/>
          <a:lstStyle>
            <a:lvl1pPr>
              <a:defRPr sz="3375" baseline="0"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351174" y="2281797"/>
            <a:ext cx="10153055" cy="3633410"/>
          </a:xfrm>
        </p:spPr>
        <p:txBody>
          <a:bodyPr/>
          <a:lstStyle>
            <a:lvl1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5087243" cy="7241356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 dirty="0">
              <a:sym typeface="+mn-ea"/>
            </a:endParaRPr>
          </a:p>
        </p:txBody>
      </p:sp>
      <p:grpSp>
        <p:nvGrpSpPr>
          <p:cNvPr id="14" name="组合 13"/>
          <p:cNvGrpSpPr/>
          <p:nvPr userDrawn="1">
            <p:custDataLst>
              <p:tags r:id="rId3"/>
            </p:custDataLst>
          </p:nvPr>
        </p:nvGrpSpPr>
        <p:grpSpPr>
          <a:xfrm>
            <a:off x="72848" y="-253905"/>
            <a:ext cx="12941565" cy="7808101"/>
            <a:chOff x="69071" y="-240753"/>
            <a:chExt cx="12270521" cy="7403643"/>
          </a:xfrm>
        </p:grpSpPr>
        <p:sp>
          <p:nvSpPr>
            <p:cNvPr id="15" name="任意多边形: 形状 14"/>
            <p:cNvSpPr/>
            <p:nvPr userDrawn="1">
              <p:custDataLst>
                <p:tags r:id="rId4"/>
              </p:custDataLst>
            </p:nvPr>
          </p:nvSpPr>
          <p:spPr>
            <a:xfrm rot="12622615">
              <a:off x="69071" y="-240753"/>
              <a:ext cx="1380916" cy="1801005"/>
            </a:xfrm>
            <a:custGeom>
              <a:avLst/>
              <a:gdLst>
                <a:gd name="connsiteX0" fmla="*/ 1380916 w 1380916"/>
                <a:gd name="connsiteY0" fmla="*/ 1270279 h 1801005"/>
                <a:gd name="connsiteX1" fmla="*/ 475479 w 1380916"/>
                <a:gd name="connsiteY1" fmla="*/ 1801005 h 1801005"/>
                <a:gd name="connsiteX2" fmla="*/ 0 w 1380916"/>
                <a:gd name="connsiteY2" fmla="*/ 1801005 h 1801005"/>
                <a:gd name="connsiteX3" fmla="*/ 809771 w 1380916"/>
                <a:gd name="connsiteY3" fmla="*/ 0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916" h="1801005">
                  <a:moveTo>
                    <a:pt x="1380916" y="1270279"/>
                  </a:moveTo>
                  <a:lnTo>
                    <a:pt x="475479" y="1801005"/>
                  </a:lnTo>
                  <a:lnTo>
                    <a:pt x="0" y="1801005"/>
                  </a:lnTo>
                  <a:lnTo>
                    <a:pt x="809771" y="0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6" name="等腰三角形 15"/>
            <p:cNvSpPr/>
            <p:nvPr userDrawn="1">
              <p:custDataLst>
                <p:tags r:id="rId5"/>
              </p:custDataLst>
            </p:nvPr>
          </p:nvSpPr>
          <p:spPr>
            <a:xfrm rot="7762903">
              <a:off x="50564" y="191256"/>
              <a:ext cx="717119" cy="46995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22" name="任意多边形: 形状 21"/>
            <p:cNvSpPr/>
            <p:nvPr userDrawn="1">
              <p:custDataLst>
                <p:tags r:id="rId6"/>
              </p:custDataLst>
            </p:nvPr>
          </p:nvSpPr>
          <p:spPr>
            <a:xfrm rot="20327538">
              <a:off x="11258186" y="4922768"/>
              <a:ext cx="1079280" cy="1801005"/>
            </a:xfrm>
            <a:custGeom>
              <a:avLst/>
              <a:gdLst>
                <a:gd name="connsiteX0" fmla="*/ 809771 w 1079280"/>
                <a:gd name="connsiteY0" fmla="*/ 0 h 1801005"/>
                <a:gd name="connsiteX1" fmla="*/ 1079280 w 1079280"/>
                <a:gd name="connsiteY1" fmla="*/ 599414 h 1801005"/>
                <a:gd name="connsiteX2" fmla="*/ 613028 w 1079280"/>
                <a:gd name="connsiteY2" fmla="*/ 1801005 h 1801005"/>
                <a:gd name="connsiteX3" fmla="*/ 0 w 1079280"/>
                <a:gd name="connsiteY3" fmla="*/ 1801005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9280" h="1801005">
                  <a:moveTo>
                    <a:pt x="809771" y="0"/>
                  </a:moveTo>
                  <a:lnTo>
                    <a:pt x="1079280" y="599414"/>
                  </a:lnTo>
                  <a:lnTo>
                    <a:pt x="613028" y="1801005"/>
                  </a:lnTo>
                  <a:lnTo>
                    <a:pt x="0" y="1801005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23" name="任意多边形: 形状 22"/>
            <p:cNvSpPr/>
            <p:nvPr userDrawn="1">
              <p:custDataLst>
                <p:tags r:id="rId7"/>
              </p:custDataLst>
            </p:nvPr>
          </p:nvSpPr>
          <p:spPr>
            <a:xfrm rot="3843558">
              <a:off x="10687917" y="5511216"/>
              <a:ext cx="1456971" cy="1846378"/>
            </a:xfrm>
            <a:custGeom>
              <a:avLst/>
              <a:gdLst>
                <a:gd name="connsiteX0" fmla="*/ 607477 w 1456971"/>
                <a:gd name="connsiteY0" fmla="*/ 0 h 1846378"/>
                <a:gd name="connsiteX1" fmla="*/ 1456971 w 1456971"/>
                <a:gd name="connsiteY1" fmla="*/ 413238 h 1846378"/>
                <a:gd name="connsiteX2" fmla="*/ 759818 w 1456971"/>
                <a:gd name="connsiteY2" fmla="*/ 1846378 h 1846378"/>
                <a:gd name="connsiteX3" fmla="*/ 0 w 1456971"/>
                <a:gd name="connsiteY3" fmla="*/ 1846378 h 184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6971" h="1846378">
                  <a:moveTo>
                    <a:pt x="607477" y="0"/>
                  </a:moveTo>
                  <a:lnTo>
                    <a:pt x="1456971" y="413238"/>
                  </a:lnTo>
                  <a:lnTo>
                    <a:pt x="759818" y="1846378"/>
                  </a:lnTo>
                  <a:lnTo>
                    <a:pt x="0" y="1846378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615094" y="812487"/>
            <a:ext cx="4176563" cy="930183"/>
          </a:xfrm>
        </p:spPr>
        <p:txBody>
          <a:bodyPr anchor="ctr"/>
          <a:lstStyle>
            <a:lvl1pPr>
              <a:defRPr sz="379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618891" y="1860367"/>
            <a:ext cx="4172766" cy="431681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5380172" y="811999"/>
            <a:ext cx="6834375" cy="5365889"/>
          </a:xfrm>
        </p:spPr>
        <p:txBody>
          <a:bodyPr/>
          <a:lstStyle>
            <a:lvl1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858750" cy="280953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sym typeface="+mn-ea"/>
            </a:endParaRPr>
          </a:p>
        </p:txBody>
      </p:sp>
      <p:grpSp>
        <p:nvGrpSpPr>
          <p:cNvPr id="19" name="组合 18"/>
          <p:cNvGrpSpPr/>
          <p:nvPr userDrawn="1">
            <p:custDataLst>
              <p:tags r:id="rId3"/>
            </p:custDataLst>
          </p:nvPr>
        </p:nvGrpSpPr>
        <p:grpSpPr>
          <a:xfrm>
            <a:off x="72848" y="-253905"/>
            <a:ext cx="12941565" cy="7808101"/>
            <a:chOff x="69071" y="-240753"/>
            <a:chExt cx="12270521" cy="7403643"/>
          </a:xfrm>
        </p:grpSpPr>
        <p:sp>
          <p:nvSpPr>
            <p:cNvPr id="20" name="任意多边形: 形状 19"/>
            <p:cNvSpPr/>
            <p:nvPr userDrawn="1">
              <p:custDataLst>
                <p:tags r:id="rId4"/>
              </p:custDataLst>
            </p:nvPr>
          </p:nvSpPr>
          <p:spPr>
            <a:xfrm rot="12622615">
              <a:off x="69071" y="-240753"/>
              <a:ext cx="1380916" cy="1801005"/>
            </a:xfrm>
            <a:custGeom>
              <a:avLst/>
              <a:gdLst>
                <a:gd name="connsiteX0" fmla="*/ 1380916 w 1380916"/>
                <a:gd name="connsiteY0" fmla="*/ 1270279 h 1801005"/>
                <a:gd name="connsiteX1" fmla="*/ 475479 w 1380916"/>
                <a:gd name="connsiteY1" fmla="*/ 1801005 h 1801005"/>
                <a:gd name="connsiteX2" fmla="*/ 0 w 1380916"/>
                <a:gd name="connsiteY2" fmla="*/ 1801005 h 1801005"/>
                <a:gd name="connsiteX3" fmla="*/ 809771 w 1380916"/>
                <a:gd name="connsiteY3" fmla="*/ 0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916" h="1801005">
                  <a:moveTo>
                    <a:pt x="1380916" y="1270279"/>
                  </a:moveTo>
                  <a:lnTo>
                    <a:pt x="475479" y="1801005"/>
                  </a:lnTo>
                  <a:lnTo>
                    <a:pt x="0" y="1801005"/>
                  </a:lnTo>
                  <a:lnTo>
                    <a:pt x="809771" y="0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21" name="等腰三角形 20"/>
            <p:cNvSpPr/>
            <p:nvPr userDrawn="1">
              <p:custDataLst>
                <p:tags r:id="rId5"/>
              </p:custDataLst>
            </p:nvPr>
          </p:nvSpPr>
          <p:spPr>
            <a:xfrm rot="7762903">
              <a:off x="50564" y="191256"/>
              <a:ext cx="717119" cy="46995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22" name="任意多边形: 形状 21"/>
            <p:cNvSpPr/>
            <p:nvPr userDrawn="1">
              <p:custDataLst>
                <p:tags r:id="rId6"/>
              </p:custDataLst>
            </p:nvPr>
          </p:nvSpPr>
          <p:spPr>
            <a:xfrm rot="20327538">
              <a:off x="11258186" y="4922768"/>
              <a:ext cx="1079280" cy="1801005"/>
            </a:xfrm>
            <a:custGeom>
              <a:avLst/>
              <a:gdLst>
                <a:gd name="connsiteX0" fmla="*/ 809771 w 1079280"/>
                <a:gd name="connsiteY0" fmla="*/ 0 h 1801005"/>
                <a:gd name="connsiteX1" fmla="*/ 1079280 w 1079280"/>
                <a:gd name="connsiteY1" fmla="*/ 599414 h 1801005"/>
                <a:gd name="connsiteX2" fmla="*/ 613028 w 1079280"/>
                <a:gd name="connsiteY2" fmla="*/ 1801005 h 1801005"/>
                <a:gd name="connsiteX3" fmla="*/ 0 w 1079280"/>
                <a:gd name="connsiteY3" fmla="*/ 1801005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9280" h="1801005">
                  <a:moveTo>
                    <a:pt x="809771" y="0"/>
                  </a:moveTo>
                  <a:lnTo>
                    <a:pt x="1079280" y="599414"/>
                  </a:lnTo>
                  <a:lnTo>
                    <a:pt x="613028" y="1801005"/>
                  </a:lnTo>
                  <a:lnTo>
                    <a:pt x="0" y="1801005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23" name="任意多边形: 形状 22"/>
            <p:cNvSpPr/>
            <p:nvPr userDrawn="1">
              <p:custDataLst>
                <p:tags r:id="rId7"/>
              </p:custDataLst>
            </p:nvPr>
          </p:nvSpPr>
          <p:spPr>
            <a:xfrm rot="3843558">
              <a:off x="10687917" y="5511216"/>
              <a:ext cx="1456971" cy="1846378"/>
            </a:xfrm>
            <a:custGeom>
              <a:avLst/>
              <a:gdLst>
                <a:gd name="connsiteX0" fmla="*/ 607477 w 1456971"/>
                <a:gd name="connsiteY0" fmla="*/ 0 h 1846378"/>
                <a:gd name="connsiteX1" fmla="*/ 1456971 w 1456971"/>
                <a:gd name="connsiteY1" fmla="*/ 413238 h 1846378"/>
                <a:gd name="connsiteX2" fmla="*/ 759818 w 1456971"/>
                <a:gd name="connsiteY2" fmla="*/ 1846378 h 1846378"/>
                <a:gd name="connsiteX3" fmla="*/ 0 w 1456971"/>
                <a:gd name="connsiteY3" fmla="*/ 1846378 h 184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6971" h="1846378">
                  <a:moveTo>
                    <a:pt x="607477" y="0"/>
                  </a:moveTo>
                  <a:lnTo>
                    <a:pt x="1456971" y="413238"/>
                  </a:lnTo>
                  <a:lnTo>
                    <a:pt x="759818" y="1846378"/>
                  </a:lnTo>
                  <a:lnTo>
                    <a:pt x="0" y="1846378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45469" y="823877"/>
            <a:ext cx="11576672" cy="660620"/>
          </a:xfrm>
        </p:spPr>
        <p:txBody>
          <a:bodyPr anchor="ctr"/>
          <a:lstStyle>
            <a:lvl1pPr algn="ctr">
              <a:defRPr sz="3795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645469" y="1750263"/>
            <a:ext cx="11576224" cy="873233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646286" y="2961400"/>
            <a:ext cx="11565281" cy="3618223"/>
          </a:xfrm>
        </p:spPr>
        <p:txBody>
          <a:bodyPr/>
          <a:lstStyle>
            <a:lvl1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303944"/>
            <a:ext cx="12858750" cy="1928706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sym typeface="+mn-ea"/>
            </a:endParaRPr>
          </a:p>
        </p:txBody>
      </p:sp>
      <p:grpSp>
        <p:nvGrpSpPr>
          <p:cNvPr id="18" name="组合 17"/>
          <p:cNvGrpSpPr/>
          <p:nvPr userDrawn="1">
            <p:custDataLst>
              <p:tags r:id="rId3"/>
            </p:custDataLst>
          </p:nvPr>
        </p:nvGrpSpPr>
        <p:grpSpPr>
          <a:xfrm>
            <a:off x="72848" y="-253905"/>
            <a:ext cx="12941565" cy="7808101"/>
            <a:chOff x="69071" y="-240753"/>
            <a:chExt cx="12270521" cy="7403643"/>
          </a:xfrm>
        </p:grpSpPr>
        <p:sp>
          <p:nvSpPr>
            <p:cNvPr id="19" name="任意多边形: 形状 18"/>
            <p:cNvSpPr/>
            <p:nvPr userDrawn="1">
              <p:custDataLst>
                <p:tags r:id="rId4"/>
              </p:custDataLst>
            </p:nvPr>
          </p:nvSpPr>
          <p:spPr>
            <a:xfrm rot="12622615">
              <a:off x="69071" y="-240753"/>
              <a:ext cx="1380916" cy="1801005"/>
            </a:xfrm>
            <a:custGeom>
              <a:avLst/>
              <a:gdLst>
                <a:gd name="connsiteX0" fmla="*/ 1380916 w 1380916"/>
                <a:gd name="connsiteY0" fmla="*/ 1270279 h 1801005"/>
                <a:gd name="connsiteX1" fmla="*/ 475479 w 1380916"/>
                <a:gd name="connsiteY1" fmla="*/ 1801005 h 1801005"/>
                <a:gd name="connsiteX2" fmla="*/ 0 w 1380916"/>
                <a:gd name="connsiteY2" fmla="*/ 1801005 h 1801005"/>
                <a:gd name="connsiteX3" fmla="*/ 809771 w 1380916"/>
                <a:gd name="connsiteY3" fmla="*/ 0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0916" h="1801005">
                  <a:moveTo>
                    <a:pt x="1380916" y="1270279"/>
                  </a:moveTo>
                  <a:lnTo>
                    <a:pt x="475479" y="1801005"/>
                  </a:lnTo>
                  <a:lnTo>
                    <a:pt x="0" y="1801005"/>
                  </a:lnTo>
                  <a:lnTo>
                    <a:pt x="809771" y="0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20" name="等腰三角形 19"/>
            <p:cNvSpPr/>
            <p:nvPr userDrawn="1">
              <p:custDataLst>
                <p:tags r:id="rId5"/>
              </p:custDataLst>
            </p:nvPr>
          </p:nvSpPr>
          <p:spPr>
            <a:xfrm rot="7762903">
              <a:off x="50564" y="191256"/>
              <a:ext cx="717119" cy="46995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21" name="任意多边形: 形状 20"/>
            <p:cNvSpPr/>
            <p:nvPr userDrawn="1">
              <p:custDataLst>
                <p:tags r:id="rId6"/>
              </p:custDataLst>
            </p:nvPr>
          </p:nvSpPr>
          <p:spPr>
            <a:xfrm rot="20327538">
              <a:off x="11258186" y="4922768"/>
              <a:ext cx="1079280" cy="1801005"/>
            </a:xfrm>
            <a:custGeom>
              <a:avLst/>
              <a:gdLst>
                <a:gd name="connsiteX0" fmla="*/ 809771 w 1079280"/>
                <a:gd name="connsiteY0" fmla="*/ 0 h 1801005"/>
                <a:gd name="connsiteX1" fmla="*/ 1079280 w 1079280"/>
                <a:gd name="connsiteY1" fmla="*/ 599414 h 1801005"/>
                <a:gd name="connsiteX2" fmla="*/ 613028 w 1079280"/>
                <a:gd name="connsiteY2" fmla="*/ 1801005 h 1801005"/>
                <a:gd name="connsiteX3" fmla="*/ 0 w 1079280"/>
                <a:gd name="connsiteY3" fmla="*/ 1801005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9280" h="1801005">
                  <a:moveTo>
                    <a:pt x="809771" y="0"/>
                  </a:moveTo>
                  <a:lnTo>
                    <a:pt x="1079280" y="599414"/>
                  </a:lnTo>
                  <a:lnTo>
                    <a:pt x="613028" y="1801005"/>
                  </a:lnTo>
                  <a:lnTo>
                    <a:pt x="0" y="1801005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22" name="任意多边形: 形状 21"/>
            <p:cNvSpPr/>
            <p:nvPr userDrawn="1">
              <p:custDataLst>
                <p:tags r:id="rId7"/>
              </p:custDataLst>
            </p:nvPr>
          </p:nvSpPr>
          <p:spPr>
            <a:xfrm rot="3843558">
              <a:off x="10687917" y="5511216"/>
              <a:ext cx="1456971" cy="1846378"/>
            </a:xfrm>
            <a:custGeom>
              <a:avLst/>
              <a:gdLst>
                <a:gd name="connsiteX0" fmla="*/ 607477 w 1456971"/>
                <a:gd name="connsiteY0" fmla="*/ 0 h 1846378"/>
                <a:gd name="connsiteX1" fmla="*/ 1456971 w 1456971"/>
                <a:gd name="connsiteY1" fmla="*/ 413238 h 1846378"/>
                <a:gd name="connsiteX2" fmla="*/ 759818 w 1456971"/>
                <a:gd name="connsiteY2" fmla="*/ 1846378 h 1846378"/>
                <a:gd name="connsiteX3" fmla="*/ 0 w 1456971"/>
                <a:gd name="connsiteY3" fmla="*/ 1846378 h 184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6971" h="1846378">
                  <a:moveTo>
                    <a:pt x="607477" y="0"/>
                  </a:moveTo>
                  <a:lnTo>
                    <a:pt x="1456971" y="413238"/>
                  </a:lnTo>
                  <a:lnTo>
                    <a:pt x="759818" y="1846378"/>
                  </a:lnTo>
                  <a:lnTo>
                    <a:pt x="0" y="1846378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37875" y="706180"/>
            <a:ext cx="11576672" cy="596077"/>
          </a:xfrm>
        </p:spPr>
        <p:txBody>
          <a:bodyPr anchor="ctr"/>
          <a:lstStyle>
            <a:lvl1pPr algn="ctr">
              <a:defRPr sz="3375" baseline="0"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637914" y="1773043"/>
            <a:ext cx="11591859" cy="3386627"/>
          </a:xfrm>
        </p:spPr>
        <p:txBody>
          <a:bodyPr/>
          <a:lstStyle>
            <a:lvl1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3"/>
            </p:custDataLst>
          </p:nvPr>
        </p:nvSpPr>
        <p:spPr>
          <a:xfrm>
            <a:off x="626484" y="5463403"/>
            <a:ext cx="11603250" cy="1066863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858750" cy="9643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sym typeface="+mn-ea"/>
            </a:endParaRPr>
          </a:p>
        </p:txBody>
      </p:sp>
      <p:grpSp>
        <p:nvGrpSpPr>
          <p:cNvPr id="15" name="组合 14"/>
          <p:cNvGrpSpPr/>
          <p:nvPr userDrawn="1">
            <p:custDataLst>
              <p:tags r:id="rId3"/>
            </p:custDataLst>
          </p:nvPr>
        </p:nvGrpSpPr>
        <p:grpSpPr>
          <a:xfrm>
            <a:off x="183670" y="71371"/>
            <a:ext cx="12830744" cy="7482825"/>
            <a:chOff x="174146" y="67674"/>
            <a:chExt cx="12165446" cy="7095216"/>
          </a:xfrm>
        </p:grpSpPr>
        <p:sp>
          <p:nvSpPr>
            <p:cNvPr id="18" name="等腰三角形 17"/>
            <p:cNvSpPr/>
            <p:nvPr userDrawn="1">
              <p:custDataLst>
                <p:tags r:id="rId4"/>
              </p:custDataLst>
            </p:nvPr>
          </p:nvSpPr>
          <p:spPr>
            <a:xfrm rot="7762903">
              <a:off x="50564" y="191256"/>
              <a:ext cx="717119" cy="46995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22" name="任意多边形: 形状 21"/>
            <p:cNvSpPr/>
            <p:nvPr userDrawn="1">
              <p:custDataLst>
                <p:tags r:id="rId5"/>
              </p:custDataLst>
            </p:nvPr>
          </p:nvSpPr>
          <p:spPr>
            <a:xfrm rot="20327538">
              <a:off x="11258186" y="4922768"/>
              <a:ext cx="1079280" cy="1801005"/>
            </a:xfrm>
            <a:custGeom>
              <a:avLst/>
              <a:gdLst>
                <a:gd name="connsiteX0" fmla="*/ 809771 w 1079280"/>
                <a:gd name="connsiteY0" fmla="*/ 0 h 1801005"/>
                <a:gd name="connsiteX1" fmla="*/ 1079280 w 1079280"/>
                <a:gd name="connsiteY1" fmla="*/ 599414 h 1801005"/>
                <a:gd name="connsiteX2" fmla="*/ 613028 w 1079280"/>
                <a:gd name="connsiteY2" fmla="*/ 1801005 h 1801005"/>
                <a:gd name="connsiteX3" fmla="*/ 0 w 1079280"/>
                <a:gd name="connsiteY3" fmla="*/ 1801005 h 180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9280" h="1801005">
                  <a:moveTo>
                    <a:pt x="809771" y="0"/>
                  </a:moveTo>
                  <a:lnTo>
                    <a:pt x="1079280" y="599414"/>
                  </a:lnTo>
                  <a:lnTo>
                    <a:pt x="613028" y="1801005"/>
                  </a:lnTo>
                  <a:lnTo>
                    <a:pt x="0" y="1801005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23" name="任意多边形: 形状 22"/>
            <p:cNvSpPr/>
            <p:nvPr userDrawn="1">
              <p:custDataLst>
                <p:tags r:id="rId6"/>
              </p:custDataLst>
            </p:nvPr>
          </p:nvSpPr>
          <p:spPr>
            <a:xfrm rot="3843558">
              <a:off x="10687917" y="5511216"/>
              <a:ext cx="1456971" cy="1846378"/>
            </a:xfrm>
            <a:custGeom>
              <a:avLst/>
              <a:gdLst>
                <a:gd name="connsiteX0" fmla="*/ 607477 w 1456971"/>
                <a:gd name="connsiteY0" fmla="*/ 0 h 1846378"/>
                <a:gd name="connsiteX1" fmla="*/ 1456971 w 1456971"/>
                <a:gd name="connsiteY1" fmla="*/ 413238 h 1846378"/>
                <a:gd name="connsiteX2" fmla="*/ 759818 w 1456971"/>
                <a:gd name="connsiteY2" fmla="*/ 1846378 h 1846378"/>
                <a:gd name="connsiteX3" fmla="*/ 0 w 1456971"/>
                <a:gd name="connsiteY3" fmla="*/ 1846378 h 184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6971" h="1846378">
                  <a:moveTo>
                    <a:pt x="607477" y="0"/>
                  </a:moveTo>
                  <a:lnTo>
                    <a:pt x="1456971" y="413238"/>
                  </a:lnTo>
                  <a:lnTo>
                    <a:pt x="759818" y="1846378"/>
                  </a:lnTo>
                  <a:lnTo>
                    <a:pt x="0" y="1846378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1297" y="250580"/>
            <a:ext cx="11641219" cy="466108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11297" y="1754060"/>
            <a:ext cx="5634563" cy="3052520"/>
          </a:xfrm>
        </p:spPr>
        <p:txBody>
          <a:bodyPr/>
          <a:lstStyle>
            <a:lvl1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583781" y="1754060"/>
            <a:ext cx="5661141" cy="3052520"/>
          </a:xfrm>
        </p:spPr>
        <p:txBody>
          <a:bodyPr/>
          <a:lstStyle>
            <a:lvl1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603703" y="5079940"/>
            <a:ext cx="5634563" cy="823877"/>
          </a:xfrm>
        </p:spPr>
        <p:txBody>
          <a:bodyPr/>
          <a:lstStyle>
            <a:lvl1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6595172" y="5076143"/>
            <a:ext cx="5661141" cy="823877"/>
          </a:xfrm>
        </p:spPr>
        <p:txBody>
          <a:bodyPr/>
          <a:lstStyle>
            <a:lvl1pPr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 userDrawn="1">
            <p:custDataLst>
              <p:tags r:id="rId2"/>
            </p:custDataLst>
          </p:nvPr>
        </p:nvGrpSpPr>
        <p:grpSpPr>
          <a:xfrm>
            <a:off x="1466164" y="567906"/>
            <a:ext cx="11253467" cy="7470204"/>
            <a:chOff x="1390141" y="538489"/>
            <a:chExt cx="10669954" cy="7083249"/>
          </a:xfrm>
        </p:grpSpPr>
        <p:sp>
          <p:nvSpPr>
            <p:cNvPr id="24" name="任意多边形: 形状 23"/>
            <p:cNvSpPr/>
            <p:nvPr userDrawn="1">
              <p:custDataLst>
                <p:tags r:id="rId3"/>
              </p:custDataLst>
            </p:nvPr>
          </p:nvSpPr>
          <p:spPr>
            <a:xfrm rot="20327538">
              <a:off x="9598362" y="3430239"/>
              <a:ext cx="2461733" cy="3603894"/>
            </a:xfrm>
            <a:custGeom>
              <a:avLst/>
              <a:gdLst>
                <a:gd name="connsiteX0" fmla="*/ 1379554 w 2461733"/>
                <a:gd name="connsiteY0" fmla="*/ 0 h 3603894"/>
                <a:gd name="connsiteX1" fmla="*/ 2461733 w 2461733"/>
                <a:gd name="connsiteY1" fmla="*/ 2406866 h 3603894"/>
                <a:gd name="connsiteX2" fmla="*/ 1997251 w 2461733"/>
                <a:gd name="connsiteY2" fmla="*/ 3603894 h 3603894"/>
                <a:gd name="connsiteX3" fmla="*/ 1380408 w 2461733"/>
                <a:gd name="connsiteY3" fmla="*/ 3603894 h 3603894"/>
                <a:gd name="connsiteX4" fmla="*/ 0 w 2461733"/>
                <a:gd name="connsiteY4" fmla="*/ 3068256 h 3603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1733" h="3603894">
                  <a:moveTo>
                    <a:pt x="1379554" y="0"/>
                  </a:moveTo>
                  <a:lnTo>
                    <a:pt x="2461733" y="2406866"/>
                  </a:lnTo>
                  <a:lnTo>
                    <a:pt x="1997251" y="3603894"/>
                  </a:lnTo>
                  <a:lnTo>
                    <a:pt x="1380408" y="3603894"/>
                  </a:lnTo>
                  <a:lnTo>
                    <a:pt x="0" y="3068256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22" name="任意多边形: 形状 21"/>
            <p:cNvSpPr/>
            <p:nvPr userDrawn="1">
              <p:custDataLst>
                <p:tags r:id="rId4"/>
              </p:custDataLst>
            </p:nvPr>
          </p:nvSpPr>
          <p:spPr>
            <a:xfrm rot="3843558">
              <a:off x="3611662" y="1074388"/>
              <a:ext cx="5196909" cy="7897792"/>
            </a:xfrm>
            <a:custGeom>
              <a:avLst/>
              <a:gdLst>
                <a:gd name="connsiteX0" fmla="*/ 5196908 w 5196909"/>
                <a:gd name="connsiteY0" fmla="*/ 7897792 h 7897792"/>
                <a:gd name="connsiteX1" fmla="*/ 5196909 w 5196909"/>
                <a:gd name="connsiteY1" fmla="*/ 7897790 h 7897792"/>
                <a:gd name="connsiteX2" fmla="*/ 5196909 w 5196909"/>
                <a:gd name="connsiteY2" fmla="*/ 7897792 h 7897792"/>
                <a:gd name="connsiteX3" fmla="*/ 2598455 w 5196909"/>
                <a:gd name="connsiteY3" fmla="*/ 0 h 7897792"/>
                <a:gd name="connsiteX4" fmla="*/ 4196670 w 5196909"/>
                <a:gd name="connsiteY4" fmla="*/ 4857646 h 7897792"/>
                <a:gd name="connsiteX5" fmla="*/ 2717785 w 5196909"/>
                <a:gd name="connsiteY5" fmla="*/ 7897792 h 7897792"/>
                <a:gd name="connsiteX6" fmla="*/ 0 w 5196909"/>
                <a:gd name="connsiteY6" fmla="*/ 7897792 h 789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6909" h="7897792">
                  <a:moveTo>
                    <a:pt x="5196908" y="7897792"/>
                  </a:moveTo>
                  <a:lnTo>
                    <a:pt x="5196909" y="7897790"/>
                  </a:lnTo>
                  <a:lnTo>
                    <a:pt x="5196909" y="7897792"/>
                  </a:lnTo>
                  <a:close/>
                  <a:moveTo>
                    <a:pt x="2598455" y="0"/>
                  </a:moveTo>
                  <a:lnTo>
                    <a:pt x="4196670" y="4857646"/>
                  </a:lnTo>
                  <a:lnTo>
                    <a:pt x="2717785" y="7897792"/>
                  </a:lnTo>
                  <a:lnTo>
                    <a:pt x="0" y="7897792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  <p:sp>
          <p:nvSpPr>
            <p:cNvPr id="14" name="等腰三角形 13"/>
            <p:cNvSpPr/>
            <p:nvPr userDrawn="1">
              <p:custDataLst>
                <p:tags r:id="rId5"/>
              </p:custDataLst>
            </p:nvPr>
          </p:nvSpPr>
          <p:spPr>
            <a:xfrm rot="12622615">
              <a:off x="1390141" y="704847"/>
              <a:ext cx="3191281" cy="3548851"/>
            </a:xfrm>
            <a:prstGeom prst="triangle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1" name="任意多边形: 形状 20"/>
            <p:cNvSpPr/>
            <p:nvPr userDrawn="1">
              <p:custDataLst>
                <p:tags r:id="rId6"/>
              </p:custDataLst>
            </p:nvPr>
          </p:nvSpPr>
          <p:spPr>
            <a:xfrm rot="14809432">
              <a:off x="6325376" y="-1657194"/>
              <a:ext cx="3097954" cy="7489319"/>
            </a:xfrm>
            <a:custGeom>
              <a:avLst/>
              <a:gdLst>
                <a:gd name="connsiteX0" fmla="*/ 3097954 w 3097954"/>
                <a:gd name="connsiteY0" fmla="*/ 5457090 h 7489319"/>
                <a:gd name="connsiteX1" fmla="*/ 2227941 w 3097954"/>
                <a:gd name="connsiteY1" fmla="*/ 7489318 h 7489319"/>
                <a:gd name="connsiteX2" fmla="*/ 0 w 3097954"/>
                <a:gd name="connsiteY2" fmla="*/ 7489319 h 7489319"/>
                <a:gd name="connsiteX3" fmla="*/ 1792124 w 3097954"/>
                <a:gd name="connsiteY3" fmla="*/ 0 h 7489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7954" h="7489319">
                  <a:moveTo>
                    <a:pt x="3097954" y="5457090"/>
                  </a:moveTo>
                  <a:lnTo>
                    <a:pt x="2227941" y="7489318"/>
                  </a:lnTo>
                  <a:lnTo>
                    <a:pt x="0" y="7489319"/>
                  </a:lnTo>
                  <a:lnTo>
                    <a:pt x="1792124" y="0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800"/>
            </a:p>
          </p:txBody>
        </p:sp>
      </p:grp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0" y="1011626"/>
            <a:ext cx="12858750" cy="520939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sym typeface="+mn-ea"/>
            </a:endParaRPr>
          </a:p>
        </p:txBody>
      </p:sp>
      <p:grpSp>
        <p:nvGrpSpPr>
          <p:cNvPr id="27" name="组合 26"/>
          <p:cNvGrpSpPr/>
          <p:nvPr userDrawn="1">
            <p:custDataLst>
              <p:tags r:id="rId8"/>
            </p:custDataLst>
          </p:nvPr>
        </p:nvGrpSpPr>
        <p:grpSpPr>
          <a:xfrm>
            <a:off x="522622" y="455616"/>
            <a:ext cx="12063343" cy="6188775"/>
            <a:chOff x="495523" y="432015"/>
            <a:chExt cx="11437836" cy="5868198"/>
          </a:xfrm>
        </p:grpSpPr>
        <p:sp>
          <p:nvSpPr>
            <p:cNvPr id="19" name="等腰三角形 18"/>
            <p:cNvSpPr/>
            <p:nvPr userDrawn="1">
              <p:custDataLst>
                <p:tags r:id="rId9"/>
              </p:custDataLst>
            </p:nvPr>
          </p:nvSpPr>
          <p:spPr>
            <a:xfrm rot="20116463">
              <a:off x="10890894" y="5352995"/>
              <a:ext cx="1042465" cy="94721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15" name="等腰三角形 14"/>
            <p:cNvSpPr/>
            <p:nvPr userDrawn="1">
              <p:custDataLst>
                <p:tags r:id="rId10"/>
              </p:custDataLst>
            </p:nvPr>
          </p:nvSpPr>
          <p:spPr>
            <a:xfrm rot="9316463">
              <a:off x="495523" y="432015"/>
              <a:ext cx="1042465" cy="94721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11"/>
            </p:custDataLst>
          </p:nvPr>
        </p:nvSpPr>
        <p:spPr>
          <a:xfrm>
            <a:off x="1606078" y="1412360"/>
            <a:ext cx="9644063" cy="2517190"/>
          </a:xfrm>
        </p:spPr>
        <p:txBody>
          <a:bodyPr anchor="b"/>
          <a:lstStyle>
            <a:lvl1pPr algn="ctr">
              <a:defRPr sz="6330" baseline="0"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5"/>
            </p:custDataLst>
          </p:nvPr>
        </p:nvSpPr>
        <p:spPr>
          <a:xfrm>
            <a:off x="1605670" y="4073823"/>
            <a:ext cx="9644063" cy="1746467"/>
          </a:xfrm>
        </p:spPr>
        <p:txBody>
          <a:bodyPr/>
          <a:lstStyle>
            <a:lvl1pPr algn="ctr">
              <a:defRPr baseline="0">
                <a:latin typeface="Arial" panose="020B07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7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7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70402020202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7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/>
          <p:nvPr>
            <p:custDataLst>
              <p:tags r:id="rId2"/>
            </p:custDataLst>
          </p:nvPr>
        </p:nvSpPr>
        <p:spPr>
          <a:xfrm>
            <a:off x="9834935" y="619463"/>
            <a:ext cx="2792760" cy="1908616"/>
          </a:xfrm>
          <a:custGeom>
            <a:avLst/>
            <a:gdLst>
              <a:gd name="connsiteX0" fmla="*/ 2644775 w 2647950"/>
              <a:gd name="connsiteY0" fmla="*/ 1806575 h 1809750"/>
              <a:gd name="connsiteX1" fmla="*/ 701675 w 2647950"/>
              <a:gd name="connsiteY1" fmla="*/ 1666875 h 1809750"/>
              <a:gd name="connsiteX2" fmla="*/ 3175 w 2647950"/>
              <a:gd name="connsiteY2" fmla="*/ 3175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7950" h="1809750">
                <a:moveTo>
                  <a:pt x="2644775" y="1806575"/>
                </a:moveTo>
                <a:lnTo>
                  <a:pt x="701675" y="1666875"/>
                </a:lnTo>
                <a:lnTo>
                  <a:pt x="3175" y="317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7" name="任意多边形: 形状 6"/>
          <p:cNvSpPr/>
          <p:nvPr>
            <p:custDataLst>
              <p:tags r:id="rId3"/>
            </p:custDataLst>
          </p:nvPr>
        </p:nvSpPr>
        <p:spPr>
          <a:xfrm>
            <a:off x="10216679" y="4778237"/>
            <a:ext cx="2196703" cy="2223370"/>
          </a:xfrm>
          <a:custGeom>
            <a:avLst/>
            <a:gdLst>
              <a:gd name="connsiteX0" fmla="*/ 2079625 w 2082800"/>
              <a:gd name="connsiteY0" fmla="*/ 123825 h 2108200"/>
              <a:gd name="connsiteX1" fmla="*/ 885825 w 2082800"/>
              <a:gd name="connsiteY1" fmla="*/ 2105025 h 2108200"/>
              <a:gd name="connsiteX2" fmla="*/ 3175 w 2082800"/>
              <a:gd name="connsiteY2" fmla="*/ 3175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2800" h="2108200">
                <a:moveTo>
                  <a:pt x="2079625" y="123825"/>
                </a:moveTo>
                <a:lnTo>
                  <a:pt x="885825" y="2105025"/>
                </a:lnTo>
                <a:lnTo>
                  <a:pt x="3175" y="317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8" name="任意多边形: 形状 7"/>
          <p:cNvSpPr/>
          <p:nvPr>
            <p:custDataLst>
              <p:tags r:id="rId4"/>
            </p:custDataLst>
          </p:nvPr>
        </p:nvSpPr>
        <p:spPr>
          <a:xfrm>
            <a:off x="9700989" y="4557239"/>
            <a:ext cx="3161109" cy="2678759"/>
          </a:xfrm>
          <a:custGeom>
            <a:avLst/>
            <a:gdLst>
              <a:gd name="connsiteX0" fmla="*/ 2994025 w 2997200"/>
              <a:gd name="connsiteY0" fmla="*/ 2536825 h 2540000"/>
              <a:gd name="connsiteX1" fmla="*/ 3175 w 2997200"/>
              <a:gd name="connsiteY1" fmla="*/ 2536825 h 2540000"/>
              <a:gd name="connsiteX2" fmla="*/ 2994025 w 2997200"/>
              <a:gd name="connsiteY2" fmla="*/ 3175 h 2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7200" h="2540000">
                <a:moveTo>
                  <a:pt x="2994025" y="2536825"/>
                </a:moveTo>
                <a:lnTo>
                  <a:pt x="3175" y="2536825"/>
                </a:lnTo>
                <a:lnTo>
                  <a:pt x="2994025" y="3175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11" name="任意多边形: 形状 10"/>
          <p:cNvSpPr/>
          <p:nvPr>
            <p:custDataLst>
              <p:tags r:id="rId5"/>
            </p:custDataLst>
          </p:nvPr>
        </p:nvSpPr>
        <p:spPr>
          <a:xfrm>
            <a:off x="8180040" y="4778237"/>
            <a:ext cx="2015877" cy="2457762"/>
          </a:xfrm>
          <a:custGeom>
            <a:avLst/>
            <a:gdLst>
              <a:gd name="connsiteX0" fmla="*/ 328295 w 1911350"/>
              <a:gd name="connsiteY0" fmla="*/ 2327275 h 2330450"/>
              <a:gd name="connsiteX1" fmla="*/ 1910715 w 1911350"/>
              <a:gd name="connsiteY1" fmla="*/ 2327275 h 2330450"/>
              <a:gd name="connsiteX2" fmla="*/ 334010 w 1911350"/>
              <a:gd name="connsiteY2" fmla="*/ 3175 h 2330450"/>
              <a:gd name="connsiteX3" fmla="*/ 3175 w 1911350"/>
              <a:gd name="connsiteY3" fmla="*/ 1880870 h 2330450"/>
              <a:gd name="connsiteX4" fmla="*/ 797560 w 1911350"/>
              <a:gd name="connsiteY4" fmla="*/ 1927225 h 233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350" h="2330450">
                <a:moveTo>
                  <a:pt x="328295" y="2327275"/>
                </a:moveTo>
                <a:lnTo>
                  <a:pt x="1910715" y="2327275"/>
                </a:lnTo>
                <a:lnTo>
                  <a:pt x="334010" y="3175"/>
                </a:lnTo>
                <a:lnTo>
                  <a:pt x="3175" y="1880870"/>
                </a:lnTo>
                <a:lnTo>
                  <a:pt x="797560" y="192722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9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12" name="任意多边形: 形状 11"/>
          <p:cNvSpPr/>
          <p:nvPr>
            <p:custDataLst>
              <p:tags r:id="rId6"/>
            </p:custDataLst>
          </p:nvPr>
        </p:nvSpPr>
        <p:spPr>
          <a:xfrm>
            <a:off x="6762899" y="6680156"/>
            <a:ext cx="2256979" cy="555843"/>
          </a:xfrm>
          <a:custGeom>
            <a:avLst/>
            <a:gdLst>
              <a:gd name="connsiteX0" fmla="*/ 1346835 w 2139950"/>
              <a:gd name="connsiteY0" fmla="*/ 77470 h 527050"/>
              <a:gd name="connsiteX1" fmla="*/ 64770 w 2139950"/>
              <a:gd name="connsiteY1" fmla="*/ 3175 h 527050"/>
              <a:gd name="connsiteX2" fmla="*/ 3175 w 2139950"/>
              <a:gd name="connsiteY2" fmla="*/ 523875 h 527050"/>
              <a:gd name="connsiteX3" fmla="*/ 1268730 w 2139950"/>
              <a:gd name="connsiteY3" fmla="*/ 523875 h 527050"/>
              <a:gd name="connsiteX4" fmla="*/ 1671955 w 2139950"/>
              <a:gd name="connsiteY4" fmla="*/ 523875 h 527050"/>
              <a:gd name="connsiteX5" fmla="*/ 2141220 w 2139950"/>
              <a:gd name="connsiteY5" fmla="*/ 123825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9950" h="527050">
                <a:moveTo>
                  <a:pt x="1346835" y="77470"/>
                </a:moveTo>
                <a:lnTo>
                  <a:pt x="64770" y="3175"/>
                </a:lnTo>
                <a:lnTo>
                  <a:pt x="3175" y="523875"/>
                </a:lnTo>
                <a:lnTo>
                  <a:pt x="1268730" y="523875"/>
                </a:lnTo>
                <a:lnTo>
                  <a:pt x="1671955" y="523875"/>
                </a:lnTo>
                <a:lnTo>
                  <a:pt x="2141220" y="12382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13" name="任意多边形: 形状 12"/>
          <p:cNvSpPr/>
          <p:nvPr>
            <p:custDataLst>
              <p:tags r:id="rId7"/>
            </p:custDataLst>
          </p:nvPr>
        </p:nvSpPr>
        <p:spPr>
          <a:xfrm>
            <a:off x="10866313" y="-3348"/>
            <a:ext cx="1995785" cy="3100664"/>
          </a:xfrm>
          <a:custGeom>
            <a:avLst/>
            <a:gdLst>
              <a:gd name="connsiteX0" fmla="*/ 910590 w 1892300"/>
              <a:gd name="connsiteY0" fmla="*/ 3175 h 2940050"/>
              <a:gd name="connsiteX1" fmla="*/ 519430 w 1892300"/>
              <a:gd name="connsiteY1" fmla="*/ 3175 h 2940050"/>
              <a:gd name="connsiteX2" fmla="*/ 3175 w 1892300"/>
              <a:gd name="connsiteY2" fmla="*/ 2936875 h 2940050"/>
              <a:gd name="connsiteX3" fmla="*/ 1889125 w 1892300"/>
              <a:gd name="connsiteY3" fmla="*/ 2212975 h 2940050"/>
              <a:gd name="connsiteX4" fmla="*/ 1889125 w 1892300"/>
              <a:gd name="connsiteY4" fmla="*/ 1445895 h 294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300" h="2940050">
                <a:moveTo>
                  <a:pt x="910590" y="3175"/>
                </a:moveTo>
                <a:lnTo>
                  <a:pt x="519430" y="3175"/>
                </a:lnTo>
                <a:lnTo>
                  <a:pt x="3175" y="2936875"/>
                </a:lnTo>
                <a:lnTo>
                  <a:pt x="1889125" y="2212975"/>
                </a:lnTo>
                <a:lnTo>
                  <a:pt x="1889125" y="144589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9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/>
          </a:p>
        </p:txBody>
      </p:sp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3636289" y="2625184"/>
            <a:ext cx="5715547" cy="944263"/>
          </a:xfrm>
        </p:spPr>
        <p:txBody>
          <a:bodyPr anchor="b">
            <a:normAutofit/>
          </a:bodyPr>
          <a:lstStyle>
            <a:lvl1pPr algn="l">
              <a:defRPr sz="422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3636289" y="3653064"/>
            <a:ext cx="5715547" cy="107110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11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704020202020204" pitchFamily="34" charset="0"/>
              </a:defRPr>
            </a:lvl1pPr>
            <a:lvl2pPr marL="481965" indent="0">
              <a:buNone/>
              <a:defRPr sz="2110">
                <a:solidFill>
                  <a:schemeClr val="tx1">
                    <a:tint val="75000"/>
                  </a:schemeClr>
                </a:solidFill>
              </a:defRPr>
            </a:lvl2pPr>
            <a:lvl3pPr marL="9645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4653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4pPr>
            <a:lvl5pPr marL="19284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5pPr>
            <a:lvl6pPr marL="24110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6pPr>
            <a:lvl7pPr marL="289306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7pPr>
            <a:lvl8pPr marL="33750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8pPr>
            <a:lvl9pPr marL="38576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770" y="289641"/>
            <a:ext cx="11573210" cy="120544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2BEAE-E954-4EBC-9496-075B8654FFFE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7F7CD-1307-40C1-AE4D-7DC51E44D9D9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: 形状 15"/>
          <p:cNvSpPr/>
          <p:nvPr>
            <p:custDataLst>
              <p:tags r:id="rId2"/>
            </p:custDataLst>
          </p:nvPr>
        </p:nvSpPr>
        <p:spPr bwMode="auto">
          <a:xfrm flipH="1">
            <a:off x="7279886" y="1518857"/>
            <a:ext cx="5578864" cy="5713794"/>
          </a:xfrm>
          <a:custGeom>
            <a:avLst/>
            <a:gdLst>
              <a:gd name="connsiteX0" fmla="*/ 2457313 w 5289590"/>
              <a:gd name="connsiteY0" fmla="*/ 0 h 5417820"/>
              <a:gd name="connsiteX1" fmla="*/ 0 w 5289590"/>
              <a:gd name="connsiteY1" fmla="*/ 0 h 5417820"/>
              <a:gd name="connsiteX2" fmla="*/ 0 w 5289590"/>
              <a:gd name="connsiteY2" fmla="*/ 5414923 h 5417820"/>
              <a:gd name="connsiteX3" fmla="*/ 249555 w 5289590"/>
              <a:gd name="connsiteY3" fmla="*/ 5415147 h 5417820"/>
              <a:gd name="connsiteX4" fmla="*/ 3224275 w 5289590"/>
              <a:gd name="connsiteY4" fmla="*/ 5417820 h 5417820"/>
              <a:gd name="connsiteX5" fmla="*/ 4957241 w 5289590"/>
              <a:gd name="connsiteY5" fmla="*/ 3815354 h 5417820"/>
              <a:gd name="connsiteX6" fmla="*/ 4957241 w 5289590"/>
              <a:gd name="connsiteY6" fmla="*/ 2308011 h 5417820"/>
              <a:gd name="connsiteX7" fmla="*/ 2522345 w 5289590"/>
              <a:gd name="connsiteY7" fmla="*/ 60040 h 541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9590" h="5417820">
                <a:moveTo>
                  <a:pt x="2457313" y="0"/>
                </a:moveTo>
                <a:lnTo>
                  <a:pt x="0" y="0"/>
                </a:lnTo>
                <a:lnTo>
                  <a:pt x="0" y="5414923"/>
                </a:lnTo>
                <a:lnTo>
                  <a:pt x="249555" y="5415147"/>
                </a:lnTo>
                <a:cubicBezTo>
                  <a:pt x="1095202" y="5415907"/>
                  <a:pt x="2079227" y="5416792"/>
                  <a:pt x="3224275" y="5417820"/>
                </a:cubicBezTo>
                <a:cubicBezTo>
                  <a:pt x="3224275" y="5417820"/>
                  <a:pt x="3224275" y="5417820"/>
                  <a:pt x="4957241" y="3815354"/>
                </a:cubicBezTo>
                <a:cubicBezTo>
                  <a:pt x="5400373" y="3398273"/>
                  <a:pt x="5400373" y="2725091"/>
                  <a:pt x="4957241" y="2308011"/>
                </a:cubicBezTo>
                <a:cubicBezTo>
                  <a:pt x="4957241" y="2308011"/>
                  <a:pt x="4957241" y="2308011"/>
                  <a:pt x="2522345" y="6004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800"/>
          </a:p>
        </p:txBody>
      </p:sp>
      <p:sp>
        <p:nvSpPr>
          <p:cNvPr id="21" name="任意多边形: 形状 20"/>
          <p:cNvSpPr/>
          <p:nvPr>
            <p:custDataLst>
              <p:tags r:id="rId3"/>
            </p:custDataLst>
          </p:nvPr>
        </p:nvSpPr>
        <p:spPr bwMode="auto">
          <a:xfrm>
            <a:off x="6025842" y="1"/>
            <a:ext cx="6832908" cy="7232650"/>
          </a:xfrm>
          <a:custGeom>
            <a:avLst/>
            <a:gdLst>
              <a:gd name="connsiteX0" fmla="*/ 6468068 w 6478609"/>
              <a:gd name="connsiteY0" fmla="*/ 3674209 h 6858000"/>
              <a:gd name="connsiteX1" fmla="*/ 6478609 w 6478609"/>
              <a:gd name="connsiteY1" fmla="*/ 6858000 h 6858000"/>
              <a:gd name="connsiteX2" fmla="*/ 6418877 w 6478609"/>
              <a:gd name="connsiteY2" fmla="*/ 6847469 h 6858000"/>
              <a:gd name="connsiteX3" fmla="*/ 6316981 w 6478609"/>
              <a:gd name="connsiteY3" fmla="*/ 6780775 h 6858000"/>
              <a:gd name="connsiteX4" fmla="*/ 5009905 w 6478609"/>
              <a:gd name="connsiteY4" fmla="*/ 5474964 h 6858000"/>
              <a:gd name="connsiteX5" fmla="*/ 5009905 w 6478609"/>
              <a:gd name="connsiteY5" fmla="*/ 5050225 h 6858000"/>
              <a:gd name="connsiteX6" fmla="*/ 6309954 w 6478609"/>
              <a:gd name="connsiteY6" fmla="*/ 3751434 h 6858000"/>
              <a:gd name="connsiteX7" fmla="*/ 6408336 w 6478609"/>
              <a:gd name="connsiteY7" fmla="*/ 3684740 h 6858000"/>
              <a:gd name="connsiteX8" fmla="*/ 2028882 w 6478609"/>
              <a:gd name="connsiteY8" fmla="*/ 0 h 6858000"/>
              <a:gd name="connsiteX9" fmla="*/ 5254187 w 6478609"/>
              <a:gd name="connsiteY9" fmla="*/ 2486 h 6858000"/>
              <a:gd name="connsiteX10" fmla="*/ 5254188 w 6478609"/>
              <a:gd name="connsiteY10" fmla="*/ 2487 h 6858000"/>
              <a:gd name="connsiteX11" fmla="*/ 5253400 w 6478609"/>
              <a:gd name="connsiteY11" fmla="*/ 2486 h 6858000"/>
              <a:gd name="connsiteX12" fmla="*/ 2028883 w 6478609"/>
              <a:gd name="connsiteY12" fmla="*/ 1 h 6858000"/>
              <a:gd name="connsiteX13" fmla="*/ 199717 w 6478609"/>
              <a:gd name="connsiteY13" fmla="*/ 1827184 h 6858000"/>
              <a:gd name="connsiteX14" fmla="*/ 49931 w 6478609"/>
              <a:gd name="connsiteY14" fmla="*/ 2566214 h 6858000"/>
              <a:gd name="connsiteX15" fmla="*/ 112342 w 6478609"/>
              <a:gd name="connsiteY15" fmla="*/ 2684832 h 6858000"/>
              <a:gd name="connsiteX16" fmla="*/ 112341 w 6478609"/>
              <a:gd name="connsiteY16" fmla="*/ 2684831 h 6858000"/>
              <a:gd name="connsiteX17" fmla="*/ 199716 w 6478609"/>
              <a:gd name="connsiteY17" fmla="*/ 1827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478609" h="6858000">
                <a:moveTo>
                  <a:pt x="6468068" y="3674209"/>
                </a:moveTo>
                <a:cubicBezTo>
                  <a:pt x="6478609" y="6858000"/>
                  <a:pt x="6478609" y="6858000"/>
                  <a:pt x="6478609" y="6858000"/>
                </a:cubicBezTo>
                <a:cubicBezTo>
                  <a:pt x="6418877" y="6847469"/>
                  <a:pt x="6418877" y="6847469"/>
                  <a:pt x="6418877" y="6847469"/>
                </a:cubicBezTo>
                <a:cubicBezTo>
                  <a:pt x="6380227" y="6833428"/>
                  <a:pt x="6348604" y="6812367"/>
                  <a:pt x="6316981" y="6780775"/>
                </a:cubicBezTo>
                <a:cubicBezTo>
                  <a:pt x="5009905" y="5474964"/>
                  <a:pt x="5009905" y="5474964"/>
                  <a:pt x="5009905" y="5474964"/>
                </a:cubicBezTo>
                <a:cubicBezTo>
                  <a:pt x="4893955" y="5355616"/>
                  <a:pt x="4890441" y="5166063"/>
                  <a:pt x="5009905" y="5050225"/>
                </a:cubicBezTo>
                <a:cubicBezTo>
                  <a:pt x="6309954" y="3751434"/>
                  <a:pt x="6309954" y="3751434"/>
                  <a:pt x="6309954" y="3751434"/>
                </a:cubicBezTo>
                <a:cubicBezTo>
                  <a:pt x="6338063" y="3719842"/>
                  <a:pt x="6373200" y="3698781"/>
                  <a:pt x="6408336" y="3684740"/>
                </a:cubicBezTo>
                <a:close/>
                <a:moveTo>
                  <a:pt x="2028882" y="0"/>
                </a:moveTo>
                <a:cubicBezTo>
                  <a:pt x="5254187" y="2486"/>
                  <a:pt x="5254187" y="2486"/>
                  <a:pt x="5254187" y="2486"/>
                </a:cubicBezTo>
                <a:lnTo>
                  <a:pt x="5254188" y="2487"/>
                </a:lnTo>
                <a:lnTo>
                  <a:pt x="5253400" y="2486"/>
                </a:lnTo>
                <a:cubicBezTo>
                  <a:pt x="5241589" y="2477"/>
                  <a:pt x="5052606" y="2332"/>
                  <a:pt x="2028883" y="1"/>
                </a:cubicBezTo>
                <a:lnTo>
                  <a:pt x="199717" y="1827184"/>
                </a:lnTo>
                <a:cubicBezTo>
                  <a:pt x="2" y="2026683"/>
                  <a:pt x="-49927" y="2319871"/>
                  <a:pt x="49931" y="2566214"/>
                </a:cubicBezTo>
                <a:lnTo>
                  <a:pt x="112342" y="2684832"/>
                </a:lnTo>
                <a:lnTo>
                  <a:pt x="112341" y="2684831"/>
                </a:lnTo>
                <a:cubicBezTo>
                  <a:pt x="-62410" y="2420202"/>
                  <a:pt x="-33285" y="2059932"/>
                  <a:pt x="199716" y="18271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800"/>
          </a:p>
        </p:txBody>
      </p:sp>
      <p:sp>
        <p:nvSpPr>
          <p:cNvPr id="8" name="Freeform 6"/>
          <p:cNvSpPr/>
          <p:nvPr>
            <p:custDataLst>
              <p:tags r:id="rId4"/>
            </p:custDataLst>
          </p:nvPr>
        </p:nvSpPr>
        <p:spPr bwMode="auto">
          <a:xfrm flipV="1">
            <a:off x="6025841" y="2501"/>
            <a:ext cx="5678854" cy="3941738"/>
          </a:xfrm>
          <a:custGeom>
            <a:avLst/>
            <a:gdLst>
              <a:gd name="T0" fmla="*/ 790 w 1580"/>
              <a:gd name="T1" fmla="*/ 0 h 1098"/>
              <a:gd name="T2" fmla="*/ 893 w 1580"/>
              <a:gd name="T3" fmla="*/ 43 h 1098"/>
              <a:gd name="T4" fmla="*/ 1524 w 1580"/>
              <a:gd name="T5" fmla="*/ 673 h 1098"/>
              <a:gd name="T6" fmla="*/ 1524 w 1580"/>
              <a:gd name="T7" fmla="*/ 879 h 1098"/>
              <a:gd name="T8" fmla="*/ 1305 w 1580"/>
              <a:gd name="T9" fmla="*/ 1098 h 1098"/>
              <a:gd name="T10" fmla="*/ 276 w 1580"/>
              <a:gd name="T11" fmla="*/ 1097 h 1098"/>
              <a:gd name="T12" fmla="*/ 57 w 1580"/>
              <a:gd name="T13" fmla="*/ 878 h 1098"/>
              <a:gd name="T14" fmla="*/ 57 w 1580"/>
              <a:gd name="T15" fmla="*/ 673 h 1098"/>
              <a:gd name="T16" fmla="*/ 687 w 1580"/>
              <a:gd name="T17" fmla="*/ 43 h 1098"/>
              <a:gd name="T18" fmla="*/ 790 w 1580"/>
              <a:gd name="T19" fmla="*/ 0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80" h="1098">
                <a:moveTo>
                  <a:pt x="790" y="0"/>
                </a:moveTo>
                <a:cubicBezTo>
                  <a:pt x="827" y="0"/>
                  <a:pt x="864" y="14"/>
                  <a:pt x="893" y="43"/>
                </a:cubicBezTo>
                <a:cubicBezTo>
                  <a:pt x="1524" y="673"/>
                  <a:pt x="1524" y="673"/>
                  <a:pt x="1524" y="673"/>
                </a:cubicBezTo>
                <a:cubicBezTo>
                  <a:pt x="1580" y="730"/>
                  <a:pt x="1580" y="822"/>
                  <a:pt x="1524" y="879"/>
                </a:cubicBezTo>
                <a:cubicBezTo>
                  <a:pt x="1305" y="1098"/>
                  <a:pt x="1305" y="1098"/>
                  <a:pt x="1305" y="1098"/>
                </a:cubicBezTo>
                <a:cubicBezTo>
                  <a:pt x="276" y="1097"/>
                  <a:pt x="276" y="1097"/>
                  <a:pt x="276" y="1097"/>
                </a:cubicBezTo>
                <a:cubicBezTo>
                  <a:pt x="57" y="878"/>
                  <a:pt x="57" y="878"/>
                  <a:pt x="57" y="878"/>
                </a:cubicBezTo>
                <a:cubicBezTo>
                  <a:pt x="0" y="821"/>
                  <a:pt x="0" y="729"/>
                  <a:pt x="57" y="673"/>
                </a:cubicBezTo>
                <a:cubicBezTo>
                  <a:pt x="687" y="43"/>
                  <a:pt x="687" y="43"/>
                  <a:pt x="687" y="43"/>
                </a:cubicBezTo>
                <a:cubicBezTo>
                  <a:pt x="716" y="14"/>
                  <a:pt x="753" y="0"/>
                  <a:pt x="7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任意多边形: 形状 17"/>
          <p:cNvSpPr/>
          <p:nvPr>
            <p:custDataLst>
              <p:tags r:id="rId5"/>
            </p:custDataLst>
          </p:nvPr>
        </p:nvSpPr>
        <p:spPr bwMode="auto">
          <a:xfrm>
            <a:off x="6025843" y="2"/>
            <a:ext cx="6832907" cy="6274552"/>
          </a:xfrm>
          <a:custGeom>
            <a:avLst/>
            <a:gdLst>
              <a:gd name="connsiteX0" fmla="*/ 2028882 w 6478608"/>
              <a:gd name="connsiteY0" fmla="*/ 0 h 5949531"/>
              <a:gd name="connsiteX1" fmla="*/ 5254187 w 6478608"/>
              <a:gd name="connsiteY1" fmla="*/ 2486 h 5949531"/>
              <a:gd name="connsiteX2" fmla="*/ 6478608 w 6478608"/>
              <a:gd name="connsiteY2" fmla="*/ 1225580 h 5949531"/>
              <a:gd name="connsiteX3" fmla="*/ 6478608 w 6478608"/>
              <a:gd name="connsiteY3" fmla="*/ 3400798 h 5949531"/>
              <a:gd name="connsiteX4" fmla="*/ 4126823 w 6478608"/>
              <a:gd name="connsiteY4" fmla="*/ 5750033 h 5949531"/>
              <a:gd name="connsiteX5" fmla="*/ 3161223 w 6478608"/>
              <a:gd name="connsiteY5" fmla="*/ 5750033 h 5949531"/>
              <a:gd name="connsiteX6" fmla="*/ 199716 w 6478608"/>
              <a:gd name="connsiteY6" fmla="*/ 2791737 h 5949531"/>
              <a:gd name="connsiteX7" fmla="*/ 199716 w 6478608"/>
              <a:gd name="connsiteY7" fmla="*/ 1827183 h 594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78608" h="5949531">
                <a:moveTo>
                  <a:pt x="2028882" y="0"/>
                </a:moveTo>
                <a:cubicBezTo>
                  <a:pt x="5254187" y="2486"/>
                  <a:pt x="5254187" y="2486"/>
                  <a:pt x="5254187" y="2486"/>
                </a:cubicBezTo>
                <a:cubicBezTo>
                  <a:pt x="6478608" y="1225580"/>
                  <a:pt x="6478608" y="1225580"/>
                  <a:pt x="6478608" y="1225580"/>
                </a:cubicBezTo>
                <a:cubicBezTo>
                  <a:pt x="6478608" y="3400798"/>
                  <a:pt x="6478608" y="3400798"/>
                  <a:pt x="6478608" y="3400798"/>
                </a:cubicBezTo>
                <a:cubicBezTo>
                  <a:pt x="4126823" y="5750033"/>
                  <a:pt x="4126823" y="5750033"/>
                  <a:pt x="4126823" y="5750033"/>
                </a:cubicBezTo>
                <a:cubicBezTo>
                  <a:pt x="3860537" y="6016031"/>
                  <a:pt x="3427509" y="6016031"/>
                  <a:pt x="3161223" y="5750033"/>
                </a:cubicBezTo>
                <a:cubicBezTo>
                  <a:pt x="199716" y="2791737"/>
                  <a:pt x="199716" y="2791737"/>
                  <a:pt x="199716" y="2791737"/>
                </a:cubicBezTo>
                <a:cubicBezTo>
                  <a:pt x="-66571" y="2525738"/>
                  <a:pt x="-66571" y="2093181"/>
                  <a:pt x="199716" y="1827183"/>
                </a:cubicBezTo>
                <a:close/>
              </a:path>
            </a:pathLst>
          </a:custGeom>
          <a:blipFill>
            <a:blip r:embed="rId6" cstate="email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8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2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3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4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801" name="副标题 2"/>
          <p:cNvSpPr>
            <a:spLocks noGrp="1"/>
          </p:cNvSpPr>
          <p:nvPr>
            <p:ph type="subTitle" idx="1" hasCustomPrompt="1"/>
            <p:custDataLst>
              <p:tags r:id="rId10"/>
            </p:custDataLst>
          </p:nvPr>
        </p:nvSpPr>
        <p:spPr>
          <a:xfrm>
            <a:off x="709909" y="5296161"/>
            <a:ext cx="5085714" cy="589326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900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defRPr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7625" indent="0" algn="ctr">
              <a:buNone/>
              <a:defRPr sz="1685"/>
            </a:lvl9pPr>
          </a:lstStyle>
          <a:p>
            <a:r>
              <a:rPr lang="zh-CN" altLang="en-US" dirty="0"/>
              <a:t>单击此处编辑副标题</a:t>
            </a:r>
            <a:endParaRPr 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709907" y="3753352"/>
            <a:ext cx="7718602" cy="1447494"/>
          </a:xfrm>
        </p:spPr>
        <p:txBody>
          <a:bodyPr lIns="36000" anchor="b" anchorCtr="0">
            <a:normAutofit/>
          </a:bodyPr>
          <a:lstStyle>
            <a:lvl1pPr algn="l">
              <a:defRPr sz="8435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7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212595" y="234389"/>
            <a:ext cx="12411665" cy="6787184"/>
            <a:chOff x="201572" y="222248"/>
            <a:chExt cx="11768097" cy="6435609"/>
          </a:xfrm>
        </p:grpSpPr>
        <p:grpSp>
          <p:nvGrpSpPr>
            <p:cNvPr id="13" name="组合 12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5" name="矩形: 圆角 14"/>
              <p:cNvSpPr/>
              <p:nvPr userDrawn="1">
                <p:custDataLst>
                  <p:tags r:id="rId3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23" name="矩形: 圆角 22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4" name="矩形: 圆角 13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201572" y="6301459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706516" y="467448"/>
            <a:ext cx="11445719" cy="466108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53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4"/>
            </p:custDataLst>
          </p:nvPr>
        </p:nvSpPr>
        <p:spPr>
          <a:xfrm>
            <a:off x="706516" y="1004543"/>
            <a:ext cx="11445719" cy="5683301"/>
          </a:xfrm>
        </p:spPr>
        <p:txBody>
          <a:bodyPr vert="horz" lIns="90000" tIns="46800" rIns="90000" bIns="46800" rtlCol="0">
            <a:normAutofit/>
          </a:bodyPr>
          <a:lstStyle>
            <a:lvl1pPr marL="241300" marR="0" lvl="0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723265" marR="0" lvl="1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tabLst>
                <a:tab pos="1609725" algn="l"/>
              </a:tabLst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205230" marR="0" lvl="2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87830" marR="0" lvl="3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169795" marR="0" lvl="4" indent="-2413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704020202020204" pitchFamily="34" charset="0"/>
              <a:buChar char="•"/>
              <a:defRPr kumimoji="0" lang="zh-CN" altLang="en-US" sz="1685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5" Type="http://schemas.openxmlformats.org/officeDocument/2006/relationships/theme" Target="../theme/theme3.xml"/><Relationship Id="rId24" Type="http://schemas.openxmlformats.org/officeDocument/2006/relationships/tags" Target="../tags/tag229.xml"/><Relationship Id="rId23" Type="http://schemas.openxmlformats.org/officeDocument/2006/relationships/tags" Target="../tags/tag228.xml"/><Relationship Id="rId22" Type="http://schemas.openxmlformats.org/officeDocument/2006/relationships/tags" Target="../tags/tag227.xml"/><Relationship Id="rId21" Type="http://schemas.openxmlformats.org/officeDocument/2006/relationships/tags" Target="../tags/tag226.xml"/><Relationship Id="rId20" Type="http://schemas.openxmlformats.org/officeDocument/2006/relationships/tags" Target="../tags/tag225.xml"/><Relationship Id="rId2" Type="http://schemas.openxmlformats.org/officeDocument/2006/relationships/slideLayout" Target="../slideLayouts/slideLayout9.xml"/><Relationship Id="rId19" Type="http://schemas.openxmlformats.org/officeDocument/2006/relationships/tags" Target="../tags/tag224.xml"/><Relationship Id="rId18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5" Type="http://schemas.openxmlformats.org/officeDocument/2006/relationships/theme" Target="../theme/theme4.xml"/><Relationship Id="rId24" Type="http://schemas.openxmlformats.org/officeDocument/2006/relationships/tags" Target="../tags/tag433.xml"/><Relationship Id="rId23" Type="http://schemas.openxmlformats.org/officeDocument/2006/relationships/tags" Target="../tags/tag432.xml"/><Relationship Id="rId22" Type="http://schemas.openxmlformats.org/officeDocument/2006/relationships/tags" Target="../tags/tag431.xml"/><Relationship Id="rId21" Type="http://schemas.openxmlformats.org/officeDocument/2006/relationships/tags" Target="../tags/tag430.xml"/><Relationship Id="rId20" Type="http://schemas.openxmlformats.org/officeDocument/2006/relationships/tags" Target="../tags/tag429.xml"/><Relationship Id="rId2" Type="http://schemas.openxmlformats.org/officeDocument/2006/relationships/slideLayout" Target="../slideLayouts/slideLayout27.xml"/><Relationship Id="rId19" Type="http://schemas.openxmlformats.org/officeDocument/2006/relationships/tags" Target="../tags/tag428.xml"/><Relationship Id="rId18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3000">
                <a:srgbClr val="E6E6E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7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2C926-329E-43DE-A990-3A07A2A534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C3CEF-B625-4558-9E75-934060632C1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7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706516" y="467443"/>
            <a:ext cx="11445719" cy="466108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706516" y="1004543"/>
            <a:ext cx="11445719" cy="5683301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927853" y="6696722"/>
            <a:ext cx="2847656" cy="334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65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341094" y="6696722"/>
            <a:ext cx="4176563" cy="334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65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9081492" y="6696722"/>
            <a:ext cx="2847656" cy="334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65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</p:sldLayoutIdLst>
  <p:txStyles>
    <p:titleStyle>
      <a:lvl1pPr algn="l" defTabSz="964565" rtl="0" eaLnBrk="1" fontAlgn="auto" latinLnBrk="0" hangingPunct="1">
        <a:lnSpc>
          <a:spcPct val="120000"/>
        </a:lnSpc>
        <a:spcBef>
          <a:spcPct val="0"/>
        </a:spcBef>
        <a:buNone/>
        <a:defRPr sz="2530" b="1" u="none" strike="noStrike" kern="1200" cap="none" spc="200" normalizeH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41300" indent="-241300" algn="l" defTabSz="964565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defRPr sz="1685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23265" indent="-241300" algn="l" defTabSz="964565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tabLst>
          <a:tab pos="1697355" algn="l"/>
        </a:tabLst>
        <a:defRPr sz="1685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205230" indent="-241300" algn="l" defTabSz="964565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defRPr sz="1685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87830" indent="-241300" algn="l" defTabSz="964565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defRPr sz="1685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169795" indent="-241300" algn="l" defTabSz="964565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defRPr sz="1685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651760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7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360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7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7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8290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7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76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706516" y="467443"/>
            <a:ext cx="11445719" cy="466108"/>
          </a:xfrm>
          <a:prstGeom prst="rect">
            <a:avLst/>
          </a:prstGeom>
        </p:spPr>
        <p:txBody>
          <a:bodyPr vert="horz" lIns="100800" tIns="39600" rIns="75600" bIns="396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706516" y="1004543"/>
            <a:ext cx="11445719" cy="5683301"/>
          </a:xfrm>
          <a:prstGeom prst="rect">
            <a:avLst/>
          </a:prstGeom>
        </p:spPr>
        <p:txBody>
          <a:bodyPr vert="horz" lIns="100800" tIns="0" rIns="8280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927853" y="6696722"/>
            <a:ext cx="2847656" cy="334107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>
              <a:lnSpc>
                <a:spcPct val="120000"/>
              </a:lnSpc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341094" y="6696722"/>
            <a:ext cx="4176563" cy="334107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ctr">
              <a:lnSpc>
                <a:spcPct val="120000"/>
              </a:lnSpc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9081492" y="6696722"/>
            <a:ext cx="2847656" cy="334107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r">
              <a:lnSpc>
                <a:spcPct val="120000"/>
              </a:lnSpc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</p:sldLayoutIdLst>
  <p:txStyles>
    <p:titleStyle>
      <a:lvl1pPr algn="l" defTabSz="964565" rtl="0" eaLnBrk="1" fontAlgn="auto" latinLnBrk="0" hangingPunct="1">
        <a:lnSpc>
          <a:spcPct val="100000"/>
        </a:lnSpc>
        <a:spcBef>
          <a:spcPct val="0"/>
        </a:spcBef>
        <a:buNone/>
        <a:defRPr sz="253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7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41300" indent="-241300" algn="l" defTabSz="964565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defRPr sz="1685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704020202020204" pitchFamily="34" charset="0"/>
          <a:ea typeface="微软雅黑" panose="020B0503020204020204" pitchFamily="34" charset="-122"/>
          <a:cs typeface="+mn-cs"/>
        </a:defRPr>
      </a:lvl1pPr>
      <a:lvl2pPr marL="723265" indent="-241300" algn="l" defTabSz="964565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tabLst>
          <a:tab pos="1697355" algn="l"/>
        </a:tabLst>
        <a:defRPr sz="1685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704020202020204" pitchFamily="34" charset="0"/>
          <a:ea typeface="微软雅黑" panose="020B0503020204020204" pitchFamily="34" charset="-122"/>
          <a:cs typeface="+mn-cs"/>
        </a:defRPr>
      </a:lvl2pPr>
      <a:lvl3pPr marL="1205230" indent="-241300" algn="l" defTabSz="964565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defRPr sz="1685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704020202020204" pitchFamily="34" charset="0"/>
          <a:ea typeface="微软雅黑" panose="020B0503020204020204" pitchFamily="34" charset="-122"/>
          <a:cs typeface="+mn-cs"/>
        </a:defRPr>
      </a:lvl3pPr>
      <a:lvl4pPr marL="1687830" indent="-241300" algn="l" defTabSz="964565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defRPr sz="1685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704020202020204" pitchFamily="34" charset="0"/>
          <a:ea typeface="微软雅黑" panose="020B0503020204020204" pitchFamily="34" charset="-122"/>
          <a:cs typeface="+mn-cs"/>
        </a:defRPr>
      </a:lvl4pPr>
      <a:lvl5pPr marL="2169795" indent="-241300" algn="l" defTabSz="964565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•"/>
        <a:defRPr sz="1685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704020202020204" pitchFamily="34" charset="0"/>
          <a:ea typeface="微软雅黑" panose="020B0503020204020204" pitchFamily="34" charset="-122"/>
          <a:cs typeface="+mn-cs"/>
        </a:defRPr>
      </a:lvl5pPr>
      <a:lvl6pPr marL="2651760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7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360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7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7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8290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7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76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themeOverride" Target="../theme/themeOverride1.xml"/><Relationship Id="rId4" Type="http://schemas.openxmlformats.org/officeDocument/2006/relationships/tags" Target="../tags/tag436.xml"/><Relationship Id="rId3" Type="http://schemas.openxmlformats.org/officeDocument/2006/relationships/image" Target="../media/image4.png"/><Relationship Id="rId2" Type="http://schemas.openxmlformats.org/officeDocument/2006/relationships/tags" Target="../tags/tag435.xml"/><Relationship Id="rId1" Type="http://schemas.openxmlformats.org/officeDocument/2006/relationships/tags" Target="../tags/tag434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47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476.xml"/><Relationship Id="rId2" Type="http://schemas.openxmlformats.org/officeDocument/2006/relationships/image" Target="../media/image4.png"/><Relationship Id="rId1" Type="http://schemas.openxmlformats.org/officeDocument/2006/relationships/tags" Target="../tags/tag47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tags" Target="../tags/tag483.xml"/><Relationship Id="rId7" Type="http://schemas.openxmlformats.org/officeDocument/2006/relationships/tags" Target="../tags/tag482.xml"/><Relationship Id="rId6" Type="http://schemas.openxmlformats.org/officeDocument/2006/relationships/tags" Target="../tags/tag481.xml"/><Relationship Id="rId5" Type="http://schemas.openxmlformats.org/officeDocument/2006/relationships/tags" Target="../tags/tag480.xml"/><Relationship Id="rId4" Type="http://schemas.openxmlformats.org/officeDocument/2006/relationships/image" Target="../media/image16.jpeg"/><Relationship Id="rId3" Type="http://schemas.openxmlformats.org/officeDocument/2006/relationships/tags" Target="../tags/tag479.xml"/><Relationship Id="rId22" Type="http://schemas.openxmlformats.org/officeDocument/2006/relationships/slideLayout" Target="../slideLayouts/slideLayout3.xml"/><Relationship Id="rId21" Type="http://schemas.openxmlformats.org/officeDocument/2006/relationships/tags" Target="../tags/tag493.xml"/><Relationship Id="rId20" Type="http://schemas.openxmlformats.org/officeDocument/2006/relationships/tags" Target="../tags/tag492.xml"/><Relationship Id="rId2" Type="http://schemas.openxmlformats.org/officeDocument/2006/relationships/image" Target="../media/image4.png"/><Relationship Id="rId19" Type="http://schemas.openxmlformats.org/officeDocument/2006/relationships/image" Target="../media/image19.jpeg"/><Relationship Id="rId18" Type="http://schemas.openxmlformats.org/officeDocument/2006/relationships/tags" Target="../tags/tag491.xml"/><Relationship Id="rId17" Type="http://schemas.openxmlformats.org/officeDocument/2006/relationships/tags" Target="../tags/tag490.xml"/><Relationship Id="rId16" Type="http://schemas.openxmlformats.org/officeDocument/2006/relationships/tags" Target="../tags/tag489.xml"/><Relationship Id="rId15" Type="http://schemas.openxmlformats.org/officeDocument/2006/relationships/image" Target="../media/image18.jpeg"/><Relationship Id="rId14" Type="http://schemas.openxmlformats.org/officeDocument/2006/relationships/tags" Target="../tags/tag488.xml"/><Relationship Id="rId13" Type="http://schemas.openxmlformats.org/officeDocument/2006/relationships/tags" Target="../tags/tag487.xml"/><Relationship Id="rId12" Type="http://schemas.openxmlformats.org/officeDocument/2006/relationships/tags" Target="../tags/tag486.xml"/><Relationship Id="rId11" Type="http://schemas.openxmlformats.org/officeDocument/2006/relationships/tags" Target="../tags/tag485.xml"/><Relationship Id="rId10" Type="http://schemas.openxmlformats.org/officeDocument/2006/relationships/tags" Target="../tags/tag484.xml"/><Relationship Id="rId1" Type="http://schemas.openxmlformats.org/officeDocument/2006/relationships/tags" Target="../tags/tag47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tags" Target="../tags/tag499.xml"/><Relationship Id="rId7" Type="http://schemas.openxmlformats.org/officeDocument/2006/relationships/tags" Target="../tags/tag498.xml"/><Relationship Id="rId6" Type="http://schemas.openxmlformats.org/officeDocument/2006/relationships/tags" Target="../tags/tag497.xml"/><Relationship Id="rId5" Type="http://schemas.openxmlformats.org/officeDocument/2006/relationships/tags" Target="../tags/tag496.xml"/><Relationship Id="rId4" Type="http://schemas.openxmlformats.org/officeDocument/2006/relationships/image" Target="../media/image4.png"/><Relationship Id="rId3" Type="http://schemas.openxmlformats.org/officeDocument/2006/relationships/tags" Target="../tags/tag495.xml"/><Relationship Id="rId22" Type="http://schemas.openxmlformats.org/officeDocument/2006/relationships/slideLayout" Target="../slideLayouts/slideLayout3.xml"/><Relationship Id="rId21" Type="http://schemas.openxmlformats.org/officeDocument/2006/relationships/tags" Target="../tags/tag509.xml"/><Relationship Id="rId20" Type="http://schemas.openxmlformats.org/officeDocument/2006/relationships/tags" Target="../tags/tag508.xml"/><Relationship Id="rId2" Type="http://schemas.openxmlformats.org/officeDocument/2006/relationships/image" Target="../media/image20.jpeg"/><Relationship Id="rId19" Type="http://schemas.openxmlformats.org/officeDocument/2006/relationships/image" Target="../media/image19.jpeg"/><Relationship Id="rId18" Type="http://schemas.openxmlformats.org/officeDocument/2006/relationships/tags" Target="../tags/tag507.xml"/><Relationship Id="rId17" Type="http://schemas.openxmlformats.org/officeDocument/2006/relationships/tags" Target="../tags/tag506.xml"/><Relationship Id="rId16" Type="http://schemas.openxmlformats.org/officeDocument/2006/relationships/tags" Target="../tags/tag505.xml"/><Relationship Id="rId15" Type="http://schemas.openxmlformats.org/officeDocument/2006/relationships/image" Target="../media/image22.jpeg"/><Relationship Id="rId14" Type="http://schemas.openxmlformats.org/officeDocument/2006/relationships/tags" Target="../tags/tag504.xml"/><Relationship Id="rId13" Type="http://schemas.openxmlformats.org/officeDocument/2006/relationships/tags" Target="../tags/tag503.xml"/><Relationship Id="rId12" Type="http://schemas.openxmlformats.org/officeDocument/2006/relationships/tags" Target="../tags/tag502.xml"/><Relationship Id="rId11" Type="http://schemas.openxmlformats.org/officeDocument/2006/relationships/tags" Target="../tags/tag501.xml"/><Relationship Id="rId10" Type="http://schemas.openxmlformats.org/officeDocument/2006/relationships/tags" Target="../tags/tag500.xml"/><Relationship Id="rId1" Type="http://schemas.openxmlformats.org/officeDocument/2006/relationships/tags" Target="../tags/tag49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16.xml"/><Relationship Id="rId8" Type="http://schemas.openxmlformats.org/officeDocument/2006/relationships/tags" Target="../tags/tag515.xml"/><Relationship Id="rId7" Type="http://schemas.openxmlformats.org/officeDocument/2006/relationships/tags" Target="../tags/tag514.xml"/><Relationship Id="rId6" Type="http://schemas.openxmlformats.org/officeDocument/2006/relationships/tags" Target="../tags/tag513.xml"/><Relationship Id="rId5" Type="http://schemas.openxmlformats.org/officeDocument/2006/relationships/tags" Target="../tags/tag512.xml"/><Relationship Id="rId4" Type="http://schemas.openxmlformats.org/officeDocument/2006/relationships/image" Target="../media/image23.jpeg"/><Relationship Id="rId3" Type="http://schemas.openxmlformats.org/officeDocument/2006/relationships/tags" Target="../tags/tag511.xml"/><Relationship Id="rId2" Type="http://schemas.openxmlformats.org/officeDocument/2006/relationships/image" Target="../media/image4.png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519.xml"/><Relationship Id="rId12" Type="http://schemas.openxmlformats.org/officeDocument/2006/relationships/tags" Target="../tags/tag518.xml"/><Relationship Id="rId11" Type="http://schemas.openxmlformats.org/officeDocument/2006/relationships/tags" Target="../tags/tag517.xml"/><Relationship Id="rId10" Type="http://schemas.openxmlformats.org/officeDocument/2006/relationships/image" Target="../media/image24.jpeg"/><Relationship Id="rId1" Type="http://schemas.openxmlformats.org/officeDocument/2006/relationships/tags" Target="../tags/tag51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24.xml"/><Relationship Id="rId8" Type="http://schemas.openxmlformats.org/officeDocument/2006/relationships/image" Target="../media/image27.jpeg"/><Relationship Id="rId7" Type="http://schemas.openxmlformats.org/officeDocument/2006/relationships/tags" Target="../tags/tag523.xml"/><Relationship Id="rId6" Type="http://schemas.openxmlformats.org/officeDocument/2006/relationships/image" Target="../media/image26.jpeg"/><Relationship Id="rId5" Type="http://schemas.openxmlformats.org/officeDocument/2006/relationships/tags" Target="../tags/tag522.xml"/><Relationship Id="rId4" Type="http://schemas.openxmlformats.org/officeDocument/2006/relationships/image" Target="../media/image25.jpeg"/><Relationship Id="rId3" Type="http://schemas.openxmlformats.org/officeDocument/2006/relationships/tags" Target="../tags/tag521.xml"/><Relationship Id="rId2" Type="http://schemas.openxmlformats.org/officeDocument/2006/relationships/image" Target="../media/image4.png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528.xml"/><Relationship Id="rId12" Type="http://schemas.openxmlformats.org/officeDocument/2006/relationships/tags" Target="../tags/tag527.xml"/><Relationship Id="rId11" Type="http://schemas.openxmlformats.org/officeDocument/2006/relationships/tags" Target="../tags/tag526.xml"/><Relationship Id="rId10" Type="http://schemas.openxmlformats.org/officeDocument/2006/relationships/tags" Target="../tags/tag525.xml"/><Relationship Id="rId1" Type="http://schemas.openxmlformats.org/officeDocument/2006/relationships/tags" Target="../tags/tag52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532.xml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tags" Target="../tags/tag531.xml"/><Relationship Id="rId3" Type="http://schemas.openxmlformats.org/officeDocument/2006/relationships/tags" Target="../tags/tag530.xml"/><Relationship Id="rId2" Type="http://schemas.openxmlformats.org/officeDocument/2006/relationships/image" Target="../media/image4.png"/><Relationship Id="rId1" Type="http://schemas.openxmlformats.org/officeDocument/2006/relationships/tags" Target="../tags/tag52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536.xml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tags" Target="../tags/tag535.xml"/><Relationship Id="rId3" Type="http://schemas.openxmlformats.org/officeDocument/2006/relationships/tags" Target="../tags/tag534.xml"/><Relationship Id="rId2" Type="http://schemas.openxmlformats.org/officeDocument/2006/relationships/image" Target="../media/image4.png"/><Relationship Id="rId1" Type="http://schemas.openxmlformats.org/officeDocument/2006/relationships/tags" Target="../tags/tag53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tags" Target="../tags/tag541.xml"/><Relationship Id="rId7" Type="http://schemas.openxmlformats.org/officeDocument/2006/relationships/image" Target="../media/image35.png"/><Relationship Id="rId6" Type="http://schemas.openxmlformats.org/officeDocument/2006/relationships/tags" Target="../tags/tag540.xml"/><Relationship Id="rId5" Type="http://schemas.openxmlformats.org/officeDocument/2006/relationships/image" Target="../media/image34.png"/><Relationship Id="rId4" Type="http://schemas.openxmlformats.org/officeDocument/2006/relationships/tags" Target="../tags/tag539.xml"/><Relationship Id="rId3" Type="http://schemas.openxmlformats.org/officeDocument/2006/relationships/tags" Target="../tags/tag538.xml"/><Relationship Id="rId2" Type="http://schemas.openxmlformats.org/officeDocument/2006/relationships/image" Target="../media/image4.png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544.xml"/><Relationship Id="rId12" Type="http://schemas.openxmlformats.org/officeDocument/2006/relationships/image" Target="../media/image37.png"/><Relationship Id="rId11" Type="http://schemas.openxmlformats.org/officeDocument/2006/relationships/tags" Target="../tags/tag543.xml"/><Relationship Id="rId10" Type="http://schemas.openxmlformats.org/officeDocument/2006/relationships/tags" Target="../tags/tag542.xml"/><Relationship Id="rId1" Type="http://schemas.openxmlformats.org/officeDocument/2006/relationships/tags" Target="../tags/tag53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548.xml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tags" Target="../tags/tag547.xml"/><Relationship Id="rId3" Type="http://schemas.openxmlformats.org/officeDocument/2006/relationships/tags" Target="../tags/tag546.xml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54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55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tags" Target="../tags/tag551.xml"/><Relationship Id="rId3" Type="http://schemas.openxmlformats.org/officeDocument/2006/relationships/tags" Target="../tags/tag550.xml"/><Relationship Id="rId2" Type="http://schemas.openxmlformats.org/officeDocument/2006/relationships/image" Target="../media/image4.png"/><Relationship Id="rId1" Type="http://schemas.openxmlformats.org/officeDocument/2006/relationships/tags" Target="../tags/tag549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themeOverride" Target="../theme/themeOverride2.xml"/><Relationship Id="rId3" Type="http://schemas.openxmlformats.org/officeDocument/2006/relationships/tags" Target="../tags/tag439.xml"/><Relationship Id="rId2" Type="http://schemas.openxmlformats.org/officeDocument/2006/relationships/tags" Target="../tags/tag438.xml"/><Relationship Id="rId1" Type="http://schemas.openxmlformats.org/officeDocument/2006/relationships/tags" Target="../tags/tag437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558.xml"/><Relationship Id="rId8" Type="http://schemas.openxmlformats.org/officeDocument/2006/relationships/image" Target="../media/image45.jpeg"/><Relationship Id="rId7" Type="http://schemas.openxmlformats.org/officeDocument/2006/relationships/tags" Target="../tags/tag557.xml"/><Relationship Id="rId6" Type="http://schemas.openxmlformats.org/officeDocument/2006/relationships/tags" Target="../tags/tag556.xml"/><Relationship Id="rId5" Type="http://schemas.openxmlformats.org/officeDocument/2006/relationships/image" Target="../media/image44.jpeg"/><Relationship Id="rId4" Type="http://schemas.openxmlformats.org/officeDocument/2006/relationships/tags" Target="../tags/tag555.xml"/><Relationship Id="rId3" Type="http://schemas.openxmlformats.org/officeDocument/2006/relationships/tags" Target="../tags/tag554.xml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553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562.xml"/><Relationship Id="rId5" Type="http://schemas.openxmlformats.org/officeDocument/2006/relationships/image" Target="../media/image46.png"/><Relationship Id="rId4" Type="http://schemas.openxmlformats.org/officeDocument/2006/relationships/tags" Target="../tags/tag561.xml"/><Relationship Id="rId3" Type="http://schemas.openxmlformats.org/officeDocument/2006/relationships/tags" Target="../tags/tag560.xml"/><Relationship Id="rId2" Type="http://schemas.openxmlformats.org/officeDocument/2006/relationships/image" Target="../media/image4.png"/><Relationship Id="rId1" Type="http://schemas.openxmlformats.org/officeDocument/2006/relationships/tags" Target="../tags/tag55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569.xml"/><Relationship Id="rId7" Type="http://schemas.openxmlformats.org/officeDocument/2006/relationships/tags" Target="../tags/tag568.xml"/><Relationship Id="rId6" Type="http://schemas.openxmlformats.org/officeDocument/2006/relationships/tags" Target="../tags/tag567.xml"/><Relationship Id="rId5" Type="http://schemas.openxmlformats.org/officeDocument/2006/relationships/tags" Target="../tags/tag566.xml"/><Relationship Id="rId4" Type="http://schemas.openxmlformats.org/officeDocument/2006/relationships/tags" Target="../tags/tag565.xml"/><Relationship Id="rId3" Type="http://schemas.openxmlformats.org/officeDocument/2006/relationships/tags" Target="../tags/tag564.xml"/><Relationship Id="rId2" Type="http://schemas.openxmlformats.org/officeDocument/2006/relationships/image" Target="../media/image4.png"/><Relationship Id="rId1" Type="http://schemas.openxmlformats.org/officeDocument/2006/relationships/tags" Target="../tags/tag56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575.xml"/><Relationship Id="rId8" Type="http://schemas.openxmlformats.org/officeDocument/2006/relationships/tags" Target="../tags/tag574.xml"/><Relationship Id="rId7" Type="http://schemas.openxmlformats.org/officeDocument/2006/relationships/image" Target="../media/image44.jpeg"/><Relationship Id="rId6" Type="http://schemas.openxmlformats.org/officeDocument/2006/relationships/tags" Target="../tags/tag573.xml"/><Relationship Id="rId5" Type="http://schemas.openxmlformats.org/officeDocument/2006/relationships/tags" Target="../tags/tag572.xml"/><Relationship Id="rId4" Type="http://schemas.openxmlformats.org/officeDocument/2006/relationships/image" Target="../media/image47.jpeg"/><Relationship Id="rId3" Type="http://schemas.openxmlformats.org/officeDocument/2006/relationships/tags" Target="../tags/tag571.xml"/><Relationship Id="rId2" Type="http://schemas.openxmlformats.org/officeDocument/2006/relationships/image" Target="../media/image4.png"/><Relationship Id="rId16" Type="http://schemas.openxmlformats.org/officeDocument/2006/relationships/slideLayout" Target="../slideLayouts/slideLayout3.xml"/><Relationship Id="rId15" Type="http://schemas.openxmlformats.org/officeDocument/2006/relationships/tags" Target="../tags/tag580.xml"/><Relationship Id="rId14" Type="http://schemas.openxmlformats.org/officeDocument/2006/relationships/tags" Target="../tags/tag579.xml"/><Relationship Id="rId13" Type="http://schemas.openxmlformats.org/officeDocument/2006/relationships/image" Target="../media/image7.png"/><Relationship Id="rId12" Type="http://schemas.openxmlformats.org/officeDocument/2006/relationships/tags" Target="../tags/tag578.xml"/><Relationship Id="rId11" Type="http://schemas.openxmlformats.org/officeDocument/2006/relationships/tags" Target="../tags/tag577.xml"/><Relationship Id="rId10" Type="http://schemas.openxmlformats.org/officeDocument/2006/relationships/tags" Target="../tags/tag576.xml"/><Relationship Id="rId1" Type="http://schemas.openxmlformats.org/officeDocument/2006/relationships/tags" Target="../tags/tag57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587.xml"/><Relationship Id="rId8" Type="http://schemas.openxmlformats.org/officeDocument/2006/relationships/tags" Target="../tags/tag586.xml"/><Relationship Id="rId7" Type="http://schemas.openxmlformats.org/officeDocument/2006/relationships/tags" Target="../tags/tag585.xml"/><Relationship Id="rId6" Type="http://schemas.openxmlformats.org/officeDocument/2006/relationships/tags" Target="../tags/tag584.xml"/><Relationship Id="rId5" Type="http://schemas.openxmlformats.org/officeDocument/2006/relationships/tags" Target="../tags/tag583.xml"/><Relationship Id="rId4" Type="http://schemas.openxmlformats.org/officeDocument/2006/relationships/image" Target="../media/image17.jpeg"/><Relationship Id="rId3" Type="http://schemas.openxmlformats.org/officeDocument/2006/relationships/tags" Target="../tags/tag582.xml"/><Relationship Id="rId2" Type="http://schemas.openxmlformats.org/officeDocument/2006/relationships/image" Target="../media/image4.png"/><Relationship Id="rId16" Type="http://schemas.openxmlformats.org/officeDocument/2006/relationships/slideLayout" Target="../slideLayouts/slideLayout3.xml"/><Relationship Id="rId15" Type="http://schemas.openxmlformats.org/officeDocument/2006/relationships/tags" Target="../tags/tag591.xml"/><Relationship Id="rId14" Type="http://schemas.openxmlformats.org/officeDocument/2006/relationships/tags" Target="../tags/tag590.xml"/><Relationship Id="rId13" Type="http://schemas.openxmlformats.org/officeDocument/2006/relationships/image" Target="../media/image48.jpeg"/><Relationship Id="rId12" Type="http://schemas.openxmlformats.org/officeDocument/2006/relationships/tags" Target="../tags/tag589.xml"/><Relationship Id="rId11" Type="http://schemas.openxmlformats.org/officeDocument/2006/relationships/tags" Target="../tags/tag588.xml"/><Relationship Id="rId10" Type="http://schemas.openxmlformats.org/officeDocument/2006/relationships/image" Target="../media/image45.jpeg"/><Relationship Id="rId1" Type="http://schemas.openxmlformats.org/officeDocument/2006/relationships/tags" Target="../tags/tag581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jpeg"/><Relationship Id="rId8" Type="http://schemas.openxmlformats.org/officeDocument/2006/relationships/tags" Target="../tags/tag597.xml"/><Relationship Id="rId7" Type="http://schemas.openxmlformats.org/officeDocument/2006/relationships/tags" Target="../tags/tag596.xml"/><Relationship Id="rId6" Type="http://schemas.openxmlformats.org/officeDocument/2006/relationships/tags" Target="../tags/tag595.xml"/><Relationship Id="rId5" Type="http://schemas.openxmlformats.org/officeDocument/2006/relationships/tags" Target="../tags/tag594.xml"/><Relationship Id="rId4" Type="http://schemas.openxmlformats.org/officeDocument/2006/relationships/image" Target="../media/image49.jpeg"/><Relationship Id="rId3" Type="http://schemas.openxmlformats.org/officeDocument/2006/relationships/tags" Target="../tags/tag593.xml"/><Relationship Id="rId2" Type="http://schemas.openxmlformats.org/officeDocument/2006/relationships/image" Target="../media/image4.png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601.xml"/><Relationship Id="rId12" Type="http://schemas.openxmlformats.org/officeDocument/2006/relationships/tags" Target="../tags/tag600.xml"/><Relationship Id="rId11" Type="http://schemas.openxmlformats.org/officeDocument/2006/relationships/tags" Target="../tags/tag599.xml"/><Relationship Id="rId10" Type="http://schemas.openxmlformats.org/officeDocument/2006/relationships/tags" Target="../tags/tag598.xml"/><Relationship Id="rId1" Type="http://schemas.openxmlformats.org/officeDocument/2006/relationships/tags" Target="../tags/tag59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606.xml"/><Relationship Id="rId6" Type="http://schemas.openxmlformats.org/officeDocument/2006/relationships/tags" Target="../tags/tag605.xml"/><Relationship Id="rId5" Type="http://schemas.openxmlformats.org/officeDocument/2006/relationships/image" Target="../media/image4.png"/><Relationship Id="rId4" Type="http://schemas.openxmlformats.org/officeDocument/2006/relationships/tags" Target="../tags/tag604.xml"/><Relationship Id="rId3" Type="http://schemas.openxmlformats.org/officeDocument/2006/relationships/tags" Target="../tags/tag603.xml"/><Relationship Id="rId2" Type="http://schemas.openxmlformats.org/officeDocument/2006/relationships/image" Target="../media/image51.jpeg"/><Relationship Id="rId1" Type="http://schemas.openxmlformats.org/officeDocument/2006/relationships/tags" Target="../tags/tag60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6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tags" Target="../tags/tag609.xml"/><Relationship Id="rId3" Type="http://schemas.openxmlformats.org/officeDocument/2006/relationships/tags" Target="../tags/tag608.xml"/><Relationship Id="rId2" Type="http://schemas.openxmlformats.org/officeDocument/2006/relationships/image" Target="../media/image4.png"/><Relationship Id="rId1" Type="http://schemas.openxmlformats.org/officeDocument/2006/relationships/tags" Target="../tags/tag60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6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tags" Target="../tags/tag613.xml"/><Relationship Id="rId3" Type="http://schemas.openxmlformats.org/officeDocument/2006/relationships/tags" Target="../tags/tag612.xml"/><Relationship Id="rId2" Type="http://schemas.openxmlformats.org/officeDocument/2006/relationships/image" Target="../media/image4.png"/><Relationship Id="rId1" Type="http://schemas.openxmlformats.org/officeDocument/2006/relationships/tags" Target="../tags/tag6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6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tags" Target="../tags/tag617.xml"/><Relationship Id="rId3" Type="http://schemas.openxmlformats.org/officeDocument/2006/relationships/tags" Target="../tags/tag616.xml"/><Relationship Id="rId2" Type="http://schemas.openxmlformats.org/officeDocument/2006/relationships/image" Target="../media/image4.png"/><Relationship Id="rId1" Type="http://schemas.openxmlformats.org/officeDocument/2006/relationships/tags" Target="../tags/tag615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441.xml"/><Relationship Id="rId2" Type="http://schemas.openxmlformats.org/officeDocument/2006/relationships/image" Target="../media/image4.png"/><Relationship Id="rId1" Type="http://schemas.openxmlformats.org/officeDocument/2006/relationships/tags" Target="../tags/tag440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623.xml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tags" Target="../tags/tag622.xml"/><Relationship Id="rId4" Type="http://schemas.openxmlformats.org/officeDocument/2006/relationships/tags" Target="../tags/tag621.xml"/><Relationship Id="rId3" Type="http://schemas.openxmlformats.org/officeDocument/2006/relationships/tags" Target="../tags/tag620.xml"/><Relationship Id="rId2" Type="http://schemas.openxmlformats.org/officeDocument/2006/relationships/image" Target="../media/image4.png"/><Relationship Id="rId1" Type="http://schemas.openxmlformats.org/officeDocument/2006/relationships/tags" Target="../tags/tag619.xml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627.xml"/><Relationship Id="rId5" Type="http://schemas.openxmlformats.org/officeDocument/2006/relationships/image" Target="../media/image60.png"/><Relationship Id="rId4" Type="http://schemas.openxmlformats.org/officeDocument/2006/relationships/tags" Target="../tags/tag626.xml"/><Relationship Id="rId3" Type="http://schemas.openxmlformats.org/officeDocument/2006/relationships/tags" Target="../tags/tag625.xml"/><Relationship Id="rId2" Type="http://schemas.openxmlformats.org/officeDocument/2006/relationships/image" Target="../media/image4.png"/><Relationship Id="rId1" Type="http://schemas.openxmlformats.org/officeDocument/2006/relationships/tags" Target="../tags/tag6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632.xml"/><Relationship Id="rId6" Type="http://schemas.openxmlformats.org/officeDocument/2006/relationships/image" Target="../media/image61.png"/><Relationship Id="rId5" Type="http://schemas.openxmlformats.org/officeDocument/2006/relationships/tags" Target="../tags/tag631.xml"/><Relationship Id="rId4" Type="http://schemas.openxmlformats.org/officeDocument/2006/relationships/tags" Target="../tags/tag630.xml"/><Relationship Id="rId3" Type="http://schemas.openxmlformats.org/officeDocument/2006/relationships/tags" Target="../tags/tag629.xml"/><Relationship Id="rId2" Type="http://schemas.openxmlformats.org/officeDocument/2006/relationships/image" Target="../media/image4.png"/><Relationship Id="rId1" Type="http://schemas.openxmlformats.org/officeDocument/2006/relationships/tags" Target="../tags/tag628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638.xml"/><Relationship Id="rId8" Type="http://schemas.openxmlformats.org/officeDocument/2006/relationships/tags" Target="../tags/tag637.xml"/><Relationship Id="rId7" Type="http://schemas.openxmlformats.org/officeDocument/2006/relationships/image" Target="../media/image63.jpeg"/><Relationship Id="rId6" Type="http://schemas.openxmlformats.org/officeDocument/2006/relationships/tags" Target="../tags/tag636.xml"/><Relationship Id="rId5" Type="http://schemas.openxmlformats.org/officeDocument/2006/relationships/tags" Target="../tags/tag635.xml"/><Relationship Id="rId4" Type="http://schemas.openxmlformats.org/officeDocument/2006/relationships/image" Target="../media/image62.jpeg"/><Relationship Id="rId3" Type="http://schemas.openxmlformats.org/officeDocument/2006/relationships/tags" Target="../tags/tag634.xml"/><Relationship Id="rId2" Type="http://schemas.openxmlformats.org/officeDocument/2006/relationships/image" Target="../media/image4.png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641.xml"/><Relationship Id="rId12" Type="http://schemas.openxmlformats.org/officeDocument/2006/relationships/tags" Target="../tags/tag640.xml"/><Relationship Id="rId11" Type="http://schemas.openxmlformats.org/officeDocument/2006/relationships/image" Target="../media/image12.jpeg"/><Relationship Id="rId10" Type="http://schemas.openxmlformats.org/officeDocument/2006/relationships/tags" Target="../tags/tag639.xml"/><Relationship Id="rId1" Type="http://schemas.openxmlformats.org/officeDocument/2006/relationships/tags" Target="../tags/tag633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jpeg"/><Relationship Id="rId8" Type="http://schemas.openxmlformats.org/officeDocument/2006/relationships/tags" Target="../tags/tag646.xml"/><Relationship Id="rId7" Type="http://schemas.openxmlformats.org/officeDocument/2006/relationships/tags" Target="../tags/tag645.xml"/><Relationship Id="rId6" Type="http://schemas.openxmlformats.org/officeDocument/2006/relationships/image" Target="../media/image62.jpeg"/><Relationship Id="rId5" Type="http://schemas.openxmlformats.org/officeDocument/2006/relationships/tags" Target="../tags/tag644.xml"/><Relationship Id="rId4" Type="http://schemas.openxmlformats.org/officeDocument/2006/relationships/image" Target="../media/image4.png"/><Relationship Id="rId3" Type="http://schemas.openxmlformats.org/officeDocument/2006/relationships/tags" Target="../tags/tag643.xml"/><Relationship Id="rId2" Type="http://schemas.openxmlformats.org/officeDocument/2006/relationships/image" Target="../media/image64.jpe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651.xml"/><Relationship Id="rId13" Type="http://schemas.openxmlformats.org/officeDocument/2006/relationships/tags" Target="../tags/tag650.xml"/><Relationship Id="rId12" Type="http://schemas.openxmlformats.org/officeDocument/2006/relationships/tags" Target="../tags/tag649.xml"/><Relationship Id="rId11" Type="http://schemas.openxmlformats.org/officeDocument/2006/relationships/tags" Target="../tags/tag648.xml"/><Relationship Id="rId10" Type="http://schemas.openxmlformats.org/officeDocument/2006/relationships/tags" Target="../tags/tag647.xml"/><Relationship Id="rId1" Type="http://schemas.openxmlformats.org/officeDocument/2006/relationships/tags" Target="../tags/tag642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657.xml"/><Relationship Id="rId8" Type="http://schemas.openxmlformats.org/officeDocument/2006/relationships/image" Target="../media/image67.png"/><Relationship Id="rId7" Type="http://schemas.openxmlformats.org/officeDocument/2006/relationships/tags" Target="../tags/tag656.xml"/><Relationship Id="rId6" Type="http://schemas.openxmlformats.org/officeDocument/2006/relationships/image" Target="../media/image66.png"/><Relationship Id="rId5" Type="http://schemas.openxmlformats.org/officeDocument/2006/relationships/tags" Target="../tags/tag655.xml"/><Relationship Id="rId4" Type="http://schemas.openxmlformats.org/officeDocument/2006/relationships/tags" Target="../tags/tag654.xml"/><Relationship Id="rId3" Type="http://schemas.openxmlformats.org/officeDocument/2006/relationships/tags" Target="../tags/tag653.xml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65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662.xml"/><Relationship Id="rId6" Type="http://schemas.openxmlformats.org/officeDocument/2006/relationships/tags" Target="../tags/tag661.xml"/><Relationship Id="rId5" Type="http://schemas.openxmlformats.org/officeDocument/2006/relationships/image" Target="../media/image68.png"/><Relationship Id="rId4" Type="http://schemas.openxmlformats.org/officeDocument/2006/relationships/tags" Target="../tags/tag660.xml"/><Relationship Id="rId3" Type="http://schemas.openxmlformats.org/officeDocument/2006/relationships/tags" Target="../tags/tag659.xml"/><Relationship Id="rId2" Type="http://schemas.openxmlformats.org/officeDocument/2006/relationships/image" Target="../media/image4.png"/><Relationship Id="rId1" Type="http://schemas.openxmlformats.org/officeDocument/2006/relationships/tags" Target="../tags/tag658.xml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666.xml"/><Relationship Id="rId5" Type="http://schemas.openxmlformats.org/officeDocument/2006/relationships/tags" Target="../tags/tag665.xml"/><Relationship Id="rId4" Type="http://schemas.openxmlformats.org/officeDocument/2006/relationships/image" Target="../media/image69.png"/><Relationship Id="rId3" Type="http://schemas.openxmlformats.org/officeDocument/2006/relationships/tags" Target="../tags/tag664.xml"/><Relationship Id="rId2" Type="http://schemas.openxmlformats.org/officeDocument/2006/relationships/image" Target="../media/image4.png"/><Relationship Id="rId1" Type="http://schemas.openxmlformats.org/officeDocument/2006/relationships/tags" Target="../tags/tag663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671.xml"/><Relationship Id="rId8" Type="http://schemas.openxmlformats.org/officeDocument/2006/relationships/image" Target="../media/image72.jpeg"/><Relationship Id="rId7" Type="http://schemas.openxmlformats.org/officeDocument/2006/relationships/tags" Target="../tags/tag670.xml"/><Relationship Id="rId6" Type="http://schemas.openxmlformats.org/officeDocument/2006/relationships/image" Target="../media/image71.jpeg"/><Relationship Id="rId5" Type="http://schemas.openxmlformats.org/officeDocument/2006/relationships/tags" Target="../tags/tag669.xml"/><Relationship Id="rId4" Type="http://schemas.openxmlformats.org/officeDocument/2006/relationships/image" Target="../media/image70.jpeg"/><Relationship Id="rId3" Type="http://schemas.openxmlformats.org/officeDocument/2006/relationships/tags" Target="../tags/tag668.xml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667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676.xml"/><Relationship Id="rId7" Type="http://schemas.openxmlformats.org/officeDocument/2006/relationships/image" Target="../media/image74.png"/><Relationship Id="rId6" Type="http://schemas.openxmlformats.org/officeDocument/2006/relationships/tags" Target="../tags/tag675.xml"/><Relationship Id="rId5" Type="http://schemas.openxmlformats.org/officeDocument/2006/relationships/image" Target="../media/image73.png"/><Relationship Id="rId4" Type="http://schemas.openxmlformats.org/officeDocument/2006/relationships/tags" Target="../tags/tag674.xml"/><Relationship Id="rId3" Type="http://schemas.openxmlformats.org/officeDocument/2006/relationships/tags" Target="../tags/tag673.xml"/><Relationship Id="rId2" Type="http://schemas.openxmlformats.org/officeDocument/2006/relationships/image" Target="../media/image4.png"/><Relationship Id="rId1" Type="http://schemas.openxmlformats.org/officeDocument/2006/relationships/tags" Target="../tags/tag67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444.xml"/><Relationship Id="rId4" Type="http://schemas.openxmlformats.org/officeDocument/2006/relationships/image" Target="../media/image5.png"/><Relationship Id="rId3" Type="http://schemas.openxmlformats.org/officeDocument/2006/relationships/tags" Target="../tags/tag443.xml"/><Relationship Id="rId2" Type="http://schemas.openxmlformats.org/officeDocument/2006/relationships/image" Target="../media/image4.png"/><Relationship Id="rId1" Type="http://schemas.openxmlformats.org/officeDocument/2006/relationships/tags" Target="../tags/tag44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680.xml"/><Relationship Id="rId5" Type="http://schemas.openxmlformats.org/officeDocument/2006/relationships/tags" Target="../tags/tag679.xml"/><Relationship Id="rId4" Type="http://schemas.openxmlformats.org/officeDocument/2006/relationships/image" Target="../media/image75.png"/><Relationship Id="rId3" Type="http://schemas.openxmlformats.org/officeDocument/2006/relationships/tags" Target="../tags/tag678.xml"/><Relationship Id="rId2" Type="http://schemas.openxmlformats.org/officeDocument/2006/relationships/image" Target="../media/image4.png"/><Relationship Id="rId1" Type="http://schemas.openxmlformats.org/officeDocument/2006/relationships/tags" Target="../tags/tag677.xml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6.xml"/><Relationship Id="rId4" Type="http://schemas.openxmlformats.org/officeDocument/2006/relationships/themeOverride" Target="../theme/themeOverride3.xml"/><Relationship Id="rId3" Type="http://schemas.openxmlformats.org/officeDocument/2006/relationships/tags" Target="../tags/tag683.xml"/><Relationship Id="rId2" Type="http://schemas.openxmlformats.org/officeDocument/2006/relationships/tags" Target="../tags/tag682.xml"/><Relationship Id="rId1" Type="http://schemas.openxmlformats.org/officeDocument/2006/relationships/tags" Target="../tags/tag68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448.xml"/><Relationship Id="rId5" Type="http://schemas.openxmlformats.org/officeDocument/2006/relationships/image" Target="../media/image6.png"/><Relationship Id="rId4" Type="http://schemas.openxmlformats.org/officeDocument/2006/relationships/tags" Target="../tags/tag447.xml"/><Relationship Id="rId3" Type="http://schemas.openxmlformats.org/officeDocument/2006/relationships/tags" Target="../tags/tag446.xml"/><Relationship Id="rId2" Type="http://schemas.openxmlformats.org/officeDocument/2006/relationships/image" Target="../media/image4.png"/><Relationship Id="rId1" Type="http://schemas.openxmlformats.org/officeDocument/2006/relationships/tags" Target="../tags/tag44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53.xml"/><Relationship Id="rId8" Type="http://schemas.openxmlformats.org/officeDocument/2006/relationships/tags" Target="../tags/tag452.xml"/><Relationship Id="rId7" Type="http://schemas.openxmlformats.org/officeDocument/2006/relationships/image" Target="../media/image9.png"/><Relationship Id="rId6" Type="http://schemas.openxmlformats.org/officeDocument/2006/relationships/tags" Target="../tags/tag451.xml"/><Relationship Id="rId5" Type="http://schemas.openxmlformats.org/officeDocument/2006/relationships/tags" Target="../tags/tag450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454.xml"/><Relationship Id="rId1" Type="http://schemas.openxmlformats.org/officeDocument/2006/relationships/tags" Target="../tags/tag449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458.xml"/><Relationship Id="rId5" Type="http://schemas.openxmlformats.org/officeDocument/2006/relationships/image" Target="../media/image10.png"/><Relationship Id="rId4" Type="http://schemas.openxmlformats.org/officeDocument/2006/relationships/tags" Target="../tags/tag457.xml"/><Relationship Id="rId3" Type="http://schemas.openxmlformats.org/officeDocument/2006/relationships/tags" Target="../tags/tag456.xml"/><Relationship Id="rId2" Type="http://schemas.openxmlformats.org/officeDocument/2006/relationships/image" Target="../media/image4.png"/><Relationship Id="rId1" Type="http://schemas.openxmlformats.org/officeDocument/2006/relationships/tags" Target="../tags/tag45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464.xml"/><Relationship Id="rId6" Type="http://schemas.openxmlformats.org/officeDocument/2006/relationships/tags" Target="../tags/tag463.xml"/><Relationship Id="rId5" Type="http://schemas.openxmlformats.org/officeDocument/2006/relationships/tags" Target="../tags/tag462.xml"/><Relationship Id="rId4" Type="http://schemas.openxmlformats.org/officeDocument/2006/relationships/tags" Target="../tags/tag461.xml"/><Relationship Id="rId3" Type="http://schemas.openxmlformats.org/officeDocument/2006/relationships/tags" Target="../tags/tag460.xml"/><Relationship Id="rId2" Type="http://schemas.openxmlformats.org/officeDocument/2006/relationships/image" Target="../media/image4.png"/><Relationship Id="rId1" Type="http://schemas.openxmlformats.org/officeDocument/2006/relationships/tags" Target="../tags/tag45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70.xml"/><Relationship Id="rId8" Type="http://schemas.openxmlformats.org/officeDocument/2006/relationships/tags" Target="../tags/tag469.xml"/><Relationship Id="rId7" Type="http://schemas.openxmlformats.org/officeDocument/2006/relationships/image" Target="../media/image12.jpeg"/><Relationship Id="rId6" Type="http://schemas.openxmlformats.org/officeDocument/2006/relationships/tags" Target="../tags/tag468.xml"/><Relationship Id="rId5" Type="http://schemas.openxmlformats.org/officeDocument/2006/relationships/image" Target="../media/image11.png"/><Relationship Id="rId4" Type="http://schemas.openxmlformats.org/officeDocument/2006/relationships/tags" Target="../tags/tag467.xml"/><Relationship Id="rId3" Type="http://schemas.openxmlformats.org/officeDocument/2006/relationships/tags" Target="../tags/tag466.xml"/><Relationship Id="rId2" Type="http://schemas.openxmlformats.org/officeDocument/2006/relationships/image" Target="../media/image4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474.xml"/><Relationship Id="rId13" Type="http://schemas.openxmlformats.org/officeDocument/2006/relationships/tags" Target="../tags/tag473.xml"/><Relationship Id="rId12" Type="http://schemas.openxmlformats.org/officeDocument/2006/relationships/tags" Target="../tags/tag472.xml"/><Relationship Id="rId11" Type="http://schemas.openxmlformats.org/officeDocument/2006/relationships/image" Target="../media/image13.jpeg"/><Relationship Id="rId10" Type="http://schemas.openxmlformats.org/officeDocument/2006/relationships/tags" Target="../tags/tag471.xml"/><Relationship Id="rId1" Type="http://schemas.openxmlformats.org/officeDocument/2006/relationships/tags" Target="../tags/tag4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1532890" y="6266815"/>
            <a:ext cx="2324735" cy="589280"/>
          </a:xfrm>
        </p:spPr>
        <p:txBody>
          <a:bodyPr>
            <a:noAutofit/>
          </a:bodyPr>
          <a:lstStyle/>
          <a:p>
            <a:r>
              <a:rPr lang="en-US" sz="2400" dirty="0"/>
              <a:t>2024</a:t>
            </a:r>
            <a:r>
              <a:rPr lang="zh-CN" altLang="en-US" sz="2400" dirty="0"/>
              <a:t>年</a:t>
            </a:r>
            <a:r>
              <a:rPr lang="en-US" altLang="zh-CN" sz="2400" dirty="0"/>
              <a:t>12</a:t>
            </a:r>
            <a:r>
              <a:rPr lang="zh-CN" altLang="en-US" sz="2400" dirty="0"/>
              <a:t>月</a:t>
            </a:r>
            <a:endParaRPr lang="zh-CN" altLang="en-US" sz="2400" dirty="0"/>
          </a:p>
        </p:txBody>
      </p:sp>
      <p:sp>
        <p:nvSpPr>
          <p:cNvPr id="4" name="标题 3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63855" y="2364105"/>
            <a:ext cx="7718425" cy="1854200"/>
          </a:xfrm>
        </p:spPr>
        <p:txBody>
          <a:bodyPr>
            <a:noAutofit/>
          </a:bodyPr>
          <a:lstStyle/>
          <a:p>
            <a:r>
              <a:rPr lang="zh-CN" altLang="en-US" sz="4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淮北师范大学</a:t>
            </a:r>
            <a:br>
              <a:rPr lang="zh-CN" altLang="en-US" sz="6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“淮师心声”综合服务平台</a:t>
            </a:r>
            <a:endParaRPr lang="zh-CN" altLang="en-US" sz="4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hbsfd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6700" y="-55880"/>
            <a:ext cx="4383405" cy="16954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2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、普通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用户报修（</a:t>
            </a: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PC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端）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9290" y="1960245"/>
            <a:ext cx="4735195" cy="30092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820" y="1671955"/>
            <a:ext cx="5940425" cy="37579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36395" y="5928360"/>
            <a:ext cx="8439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直接点击报修系统首页</a:t>
            </a:r>
            <a:r>
              <a:rPr lang="zh-CN" altLang="en-US" b="1">
                <a:solidFill>
                  <a:srgbClr val="FF0000"/>
                </a:solidFill>
              </a:rPr>
              <a:t>“我要报修”</a:t>
            </a:r>
            <a:r>
              <a:rPr lang="zh-CN" altLang="en-US"/>
              <a:t>，或者点击</a:t>
            </a:r>
            <a:r>
              <a:rPr lang="zh-CN" altLang="en-US">
                <a:solidFill>
                  <a:srgbClr val="FF0000"/>
                </a:solidFill>
              </a:rPr>
              <a:t>报修申请</a:t>
            </a:r>
            <a:r>
              <a:rPr lang="zh-CN" altLang="en-US"/>
              <a:t>，选择</a:t>
            </a:r>
            <a:r>
              <a:rPr lang="zh-CN" altLang="en-US" b="1">
                <a:solidFill>
                  <a:srgbClr val="FF0000"/>
                </a:solidFill>
              </a:rPr>
              <a:t>“新增”</a:t>
            </a:r>
            <a:r>
              <a:rPr lang="zh-CN" altLang="en-US"/>
              <a:t>报修工单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940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2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部门管理员（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维修负责人）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派单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9231630" y="735965"/>
            <a:ext cx="3128645" cy="6340377"/>
            <a:chOff x="7621" y="956"/>
            <a:chExt cx="4927" cy="10238"/>
          </a:xfrm>
        </p:grpSpPr>
        <p:pic>
          <p:nvPicPr>
            <p:cNvPr id="24" name="图片 2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t="3205" b="5198"/>
            <a:stretch>
              <a:fillRect/>
            </a:stretch>
          </p:blipFill>
          <p:spPr>
            <a:xfrm>
              <a:off x="7631" y="956"/>
              <a:ext cx="4917" cy="9042"/>
            </a:xfrm>
            <a:prstGeom prst="rect">
              <a:avLst/>
            </a:prstGeom>
          </p:spPr>
        </p:pic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744" y="8190"/>
              <a:ext cx="4549" cy="43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箭头连接符 25"/>
            <p:cNvCxnSpPr/>
            <p:nvPr>
              <p:custDataLst>
                <p:tags r:id="rId6"/>
              </p:custDataLst>
            </p:nvPr>
          </p:nvCxnSpPr>
          <p:spPr>
            <a:xfrm>
              <a:off x="7857" y="9097"/>
              <a:ext cx="647" cy="567"/>
            </a:xfrm>
            <a:prstGeom prst="straightConnector1">
              <a:avLst/>
            </a:prstGeom>
            <a:ln w="6032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>
              <p:custDataLst>
                <p:tags r:id="rId7"/>
              </p:custDataLst>
            </p:nvPr>
          </p:nvSpPr>
          <p:spPr>
            <a:xfrm>
              <a:off x="7621" y="10226"/>
              <a:ext cx="4640" cy="96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/>
                <a:t>4</a:t>
              </a:r>
              <a:r>
                <a:rPr lang="zh-CN" altLang="en-US"/>
                <a:t>、派单给具体科室负责人（</a:t>
              </a:r>
              <a:r>
                <a:rPr lang="zh-CN" altLang="en-US">
                  <a:solidFill>
                    <a:srgbClr val="FF0000"/>
                  </a:solidFill>
                </a:rPr>
                <a:t>也可回退给校级管理员</a:t>
              </a:r>
              <a:r>
                <a:rPr lang="zh-CN" altLang="en-US"/>
                <a:t>）</a:t>
              </a:r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69290" y="1671955"/>
            <a:ext cx="2611120" cy="4752340"/>
            <a:chOff x="1736" y="2633"/>
            <a:chExt cx="4112" cy="7484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t="3205" b="31080"/>
            <a:stretch>
              <a:fillRect/>
            </a:stretch>
          </p:blipFill>
          <p:spPr>
            <a:xfrm>
              <a:off x="1736" y="2633"/>
              <a:ext cx="4113" cy="7485"/>
            </a:xfrm>
            <a:prstGeom prst="rect">
              <a:avLst/>
            </a:prstGeom>
          </p:spPr>
        </p:pic>
        <p:cxnSp>
          <p:nvCxnSpPr>
            <p:cNvPr id="10" name="直接箭头连接符 9"/>
            <p:cNvCxnSpPr/>
            <p:nvPr>
              <p:custDataLst>
                <p:tags r:id="rId10"/>
              </p:custDataLst>
            </p:nvPr>
          </p:nvCxnSpPr>
          <p:spPr>
            <a:xfrm flipH="1">
              <a:off x="3548" y="7283"/>
              <a:ext cx="908" cy="623"/>
            </a:xfrm>
            <a:prstGeom prst="straightConnector1">
              <a:avLst/>
            </a:prstGeom>
            <a:ln w="60325" cap="flat" cmpd="sng">
              <a:solidFill>
                <a:srgbClr val="FF0000"/>
              </a:solidFill>
              <a:prstDash val="solid"/>
              <a:miter lim="800000"/>
              <a:headEnd type="none"/>
              <a:tailEnd type="arrow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812800" y="6568440"/>
            <a:ext cx="2489835" cy="591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</a:t>
            </a:r>
            <a:r>
              <a:rPr lang="zh-CN" altLang="en-US"/>
              <a:t>、点击校园报修，</a:t>
            </a:r>
            <a:r>
              <a:rPr lang="zh-CN" altLang="en-US"/>
              <a:t>进入管理页面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4144010" y="2320290"/>
            <a:ext cx="1481455" cy="1054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</a:t>
            </a:r>
            <a:r>
              <a:rPr lang="zh-CN" altLang="en-US"/>
              <a:t>、点击报修管理，进入</a:t>
            </a:r>
            <a:r>
              <a:rPr lang="zh-CN" altLang="en-US"/>
              <a:t>派单页面</a:t>
            </a:r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3"/>
            </p:custDataLst>
          </p:nvPr>
        </p:nvSpPr>
        <p:spPr>
          <a:xfrm>
            <a:off x="6789420" y="2392045"/>
            <a:ext cx="1689100" cy="1054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3</a:t>
            </a:r>
            <a:r>
              <a:rPr lang="zh-CN" altLang="en-US"/>
              <a:t>、点击待受理，进入</a:t>
            </a:r>
            <a:r>
              <a:rPr lang="zh-CN" altLang="en-US"/>
              <a:t>具体派单页面</a:t>
            </a:r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6386830" y="3759835"/>
            <a:ext cx="2611120" cy="2404110"/>
            <a:chOff x="6497" y="6898"/>
            <a:chExt cx="4112" cy="3786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-948" t="3986" r="948" b="63161"/>
            <a:stretch>
              <a:fillRect/>
            </a:stretch>
          </p:blipFill>
          <p:spPr>
            <a:xfrm>
              <a:off x="6497" y="6942"/>
              <a:ext cx="4113" cy="3742"/>
            </a:xfrm>
            <a:prstGeom prst="rect">
              <a:avLst/>
            </a:prstGeom>
          </p:spPr>
        </p:pic>
        <p:sp>
          <p:nvSpPr>
            <p:cNvPr id="13" name="矩形 12"/>
            <p:cNvSpPr/>
            <p:nvPr>
              <p:custDataLst>
                <p:tags r:id="rId16"/>
              </p:custDataLst>
            </p:nvPr>
          </p:nvSpPr>
          <p:spPr>
            <a:xfrm>
              <a:off x="6610" y="8303"/>
              <a:ext cx="3746" cy="1561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36" name="直接箭头连接符 35"/>
            <p:cNvCxnSpPr/>
            <p:nvPr>
              <p:custDataLst>
                <p:tags r:id="rId17"/>
              </p:custDataLst>
            </p:nvPr>
          </p:nvCxnSpPr>
          <p:spPr>
            <a:xfrm flipH="1">
              <a:off x="7064" y="6898"/>
              <a:ext cx="908" cy="623"/>
            </a:xfrm>
            <a:prstGeom prst="straightConnector1">
              <a:avLst/>
            </a:prstGeom>
            <a:ln w="60325" cap="flat" cmpd="sng">
              <a:solidFill>
                <a:srgbClr val="FF0000"/>
              </a:solidFill>
              <a:prstDash val="solid"/>
              <a:miter lim="800000"/>
              <a:headEnd type="none"/>
              <a:tailEnd type="arrow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41" name="组合 40"/>
          <p:cNvGrpSpPr/>
          <p:nvPr/>
        </p:nvGrpSpPr>
        <p:grpSpPr>
          <a:xfrm>
            <a:off x="3623310" y="3759835"/>
            <a:ext cx="2611120" cy="2807970"/>
            <a:chOff x="5816" y="2487"/>
            <a:chExt cx="4112" cy="4422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t="3205" b="57963"/>
            <a:stretch>
              <a:fillRect/>
            </a:stretch>
          </p:blipFill>
          <p:spPr>
            <a:xfrm>
              <a:off x="5816" y="2487"/>
              <a:ext cx="4113" cy="4423"/>
            </a:xfrm>
            <a:prstGeom prst="rect">
              <a:avLst/>
            </a:prstGeom>
          </p:spPr>
        </p:pic>
        <p:sp>
          <p:nvSpPr>
            <p:cNvPr id="40" name="矩形 39"/>
            <p:cNvSpPr/>
            <p:nvPr>
              <p:custDataLst>
                <p:tags r:id="rId20"/>
              </p:custDataLst>
            </p:nvPr>
          </p:nvSpPr>
          <p:spPr>
            <a:xfrm>
              <a:off x="5930" y="4901"/>
              <a:ext cx="3746" cy="89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2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3205" b="5198"/>
          <a:stretch>
            <a:fillRect/>
          </a:stretch>
        </p:blipFill>
        <p:spPr>
          <a:xfrm>
            <a:off x="9526270" y="1167765"/>
            <a:ext cx="2611755" cy="521081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940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2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、科室管理员（维修人员）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接单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5"/>
            </p:custDataLst>
          </p:nvPr>
        </p:nvSpPr>
        <p:spPr>
          <a:xfrm>
            <a:off x="9453880" y="5992495"/>
            <a:ext cx="2888615" cy="2673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箭头连接符 25"/>
          <p:cNvCxnSpPr/>
          <p:nvPr>
            <p:custDataLst>
              <p:tags r:id="rId6"/>
            </p:custDataLst>
          </p:nvPr>
        </p:nvCxnSpPr>
        <p:spPr>
          <a:xfrm>
            <a:off x="9598025" y="5416550"/>
            <a:ext cx="410845" cy="351155"/>
          </a:xfrm>
          <a:prstGeom prst="straightConnector1">
            <a:avLst/>
          </a:prstGeom>
          <a:ln w="60325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9382125" y="6477000"/>
            <a:ext cx="3096895" cy="599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4</a:t>
            </a:r>
            <a:r>
              <a:rPr lang="zh-CN" altLang="en-US"/>
              <a:t>、选择接单，正式受理</a:t>
            </a:r>
            <a:r>
              <a:rPr lang="zh-CN" altLang="en-US"/>
              <a:t>订单</a:t>
            </a:r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525145" y="1542415"/>
            <a:ext cx="2611120" cy="4752340"/>
            <a:chOff x="827" y="2429"/>
            <a:chExt cx="4112" cy="7484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t="3205" b="31080"/>
            <a:stretch>
              <a:fillRect/>
            </a:stretch>
          </p:blipFill>
          <p:spPr>
            <a:xfrm>
              <a:off x="827" y="2429"/>
              <a:ext cx="4113" cy="7485"/>
            </a:xfrm>
            <a:prstGeom prst="rect">
              <a:avLst/>
            </a:prstGeom>
          </p:spPr>
        </p:pic>
        <p:cxnSp>
          <p:nvCxnSpPr>
            <p:cNvPr id="10" name="直接箭头连接符 9"/>
            <p:cNvCxnSpPr/>
            <p:nvPr>
              <p:custDataLst>
                <p:tags r:id="rId10"/>
              </p:custDataLst>
            </p:nvPr>
          </p:nvCxnSpPr>
          <p:spPr>
            <a:xfrm flipH="1">
              <a:off x="2641" y="7169"/>
              <a:ext cx="908" cy="623"/>
            </a:xfrm>
            <a:prstGeom prst="straightConnector1">
              <a:avLst/>
            </a:prstGeom>
            <a:ln w="60325" cap="flat" cmpd="sng">
              <a:solidFill>
                <a:srgbClr val="FF0000"/>
              </a:solidFill>
              <a:prstDash val="solid"/>
              <a:miter lim="800000"/>
              <a:headEnd type="none"/>
              <a:tailEnd type="arrow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812800" y="6568440"/>
            <a:ext cx="2489835" cy="591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</a:t>
            </a:r>
            <a:r>
              <a:rPr lang="zh-CN" altLang="en-US"/>
              <a:t>、点击校园报修，进入</a:t>
            </a:r>
            <a:r>
              <a:rPr lang="zh-CN" altLang="en-US"/>
              <a:t>接单页面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3693160" y="1960245"/>
            <a:ext cx="1797685" cy="1054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</a:t>
            </a:r>
            <a:r>
              <a:rPr lang="zh-CN" altLang="en-US"/>
              <a:t>、点击维修接单，进入</a:t>
            </a:r>
            <a:r>
              <a:rPr lang="zh-CN" altLang="en-US"/>
              <a:t>接单页面</a:t>
            </a:r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3"/>
            </p:custDataLst>
          </p:nvPr>
        </p:nvSpPr>
        <p:spPr>
          <a:xfrm>
            <a:off x="6717665" y="2104390"/>
            <a:ext cx="1797685" cy="1054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3</a:t>
            </a:r>
            <a:r>
              <a:rPr lang="zh-CN" altLang="en-US"/>
              <a:t>、点击待接单，进入具体</a:t>
            </a:r>
            <a:r>
              <a:rPr lang="zh-CN" altLang="en-US"/>
              <a:t>接单页面</a:t>
            </a:r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6318250" y="4107180"/>
            <a:ext cx="2611120" cy="1799590"/>
            <a:chOff x="9671" y="1726"/>
            <a:chExt cx="4112" cy="2834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t="3205" b="71905"/>
            <a:stretch>
              <a:fillRect/>
            </a:stretch>
          </p:blipFill>
          <p:spPr>
            <a:xfrm>
              <a:off x="9671" y="1726"/>
              <a:ext cx="4113" cy="2835"/>
            </a:xfrm>
            <a:prstGeom prst="rect">
              <a:avLst/>
            </a:prstGeom>
          </p:spPr>
        </p:pic>
        <p:sp>
          <p:nvSpPr>
            <p:cNvPr id="13" name="矩形 12"/>
            <p:cNvSpPr/>
            <p:nvPr>
              <p:custDataLst>
                <p:tags r:id="rId16"/>
              </p:custDataLst>
            </p:nvPr>
          </p:nvSpPr>
          <p:spPr>
            <a:xfrm>
              <a:off x="9785" y="2973"/>
              <a:ext cx="3746" cy="1561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36" name="直接箭头连接符 35"/>
            <p:cNvCxnSpPr/>
            <p:nvPr>
              <p:custDataLst>
                <p:tags r:id="rId17"/>
              </p:custDataLst>
            </p:nvPr>
          </p:nvCxnSpPr>
          <p:spPr>
            <a:xfrm flipH="1">
              <a:off x="10352" y="1847"/>
              <a:ext cx="908" cy="623"/>
            </a:xfrm>
            <a:prstGeom prst="straightConnector1">
              <a:avLst/>
            </a:prstGeom>
            <a:ln w="60325" cap="flat" cmpd="sng">
              <a:solidFill>
                <a:srgbClr val="FF0000"/>
              </a:solidFill>
              <a:prstDash val="solid"/>
              <a:miter lim="800000"/>
              <a:headEnd type="none"/>
              <a:tailEnd type="arrow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/>
        </p:nvGrpSpPr>
        <p:grpSpPr>
          <a:xfrm>
            <a:off x="3386455" y="3527425"/>
            <a:ext cx="2611120" cy="2807970"/>
            <a:chOff x="5788" y="2376"/>
            <a:chExt cx="4112" cy="4422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t="3205" b="57963"/>
            <a:stretch>
              <a:fillRect/>
            </a:stretch>
          </p:blipFill>
          <p:spPr>
            <a:xfrm>
              <a:off x="5788" y="2376"/>
              <a:ext cx="4113" cy="442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>
              <p:custDataLst>
                <p:tags r:id="rId20"/>
              </p:custDataLst>
            </p:nvPr>
          </p:nvSpPr>
          <p:spPr>
            <a:xfrm>
              <a:off x="5930" y="5608"/>
              <a:ext cx="3746" cy="89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2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940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2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、科室管理员（维修人员）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接单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217410" y="951865"/>
            <a:ext cx="2611120" cy="5720080"/>
            <a:chOff x="9949" y="1499"/>
            <a:chExt cx="4112" cy="9008"/>
          </a:xfrm>
        </p:grpSpPr>
        <p:pic>
          <p:nvPicPr>
            <p:cNvPr id="24" name="图片 2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t="3205" b="7191"/>
            <a:stretch>
              <a:fillRect/>
            </a:stretch>
          </p:blipFill>
          <p:spPr>
            <a:xfrm>
              <a:off x="9949" y="1499"/>
              <a:ext cx="4113" cy="9009"/>
            </a:xfrm>
            <a:prstGeom prst="rect">
              <a:avLst/>
            </a:prstGeom>
          </p:spPr>
        </p:pic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10239" y="7242"/>
              <a:ext cx="3464" cy="2194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箭头连接符 25"/>
            <p:cNvCxnSpPr/>
            <p:nvPr>
              <p:custDataLst>
                <p:tags r:id="rId6"/>
              </p:custDataLst>
            </p:nvPr>
          </p:nvCxnSpPr>
          <p:spPr>
            <a:xfrm>
              <a:off x="10352" y="9664"/>
              <a:ext cx="794" cy="227"/>
            </a:xfrm>
            <a:prstGeom prst="straightConnector1">
              <a:avLst/>
            </a:prstGeom>
            <a:ln w="6032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4557395" y="3256280"/>
            <a:ext cx="2387600" cy="599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6</a:t>
            </a:r>
            <a:r>
              <a:rPr lang="zh-CN" altLang="en-US"/>
              <a:t>、拍摄完工照片，</a:t>
            </a:r>
            <a:r>
              <a:rPr lang="zh-CN" altLang="en-US"/>
              <a:t>报修流程结束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812800" y="2392045"/>
            <a:ext cx="2489835" cy="591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5</a:t>
            </a:r>
            <a:r>
              <a:rPr lang="zh-CN" altLang="en-US"/>
              <a:t>、刷新点击待处理页面，选择</a:t>
            </a:r>
            <a:r>
              <a:rPr lang="zh-CN" altLang="en-US"/>
              <a:t>刚才已接订单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3205" b="63942"/>
          <a:stretch>
            <a:fillRect/>
          </a:stretch>
        </p:blipFill>
        <p:spPr>
          <a:xfrm>
            <a:off x="812800" y="3544570"/>
            <a:ext cx="2611755" cy="2376170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11"/>
            </p:custDataLst>
          </p:nvPr>
        </p:nvSpPr>
        <p:spPr>
          <a:xfrm>
            <a:off x="885190" y="4336415"/>
            <a:ext cx="2378710" cy="9912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>
            <p:custDataLst>
              <p:tags r:id="rId12"/>
            </p:custDataLst>
          </p:nvPr>
        </p:nvCxnSpPr>
        <p:spPr>
          <a:xfrm flipH="1">
            <a:off x="1965325" y="3616325"/>
            <a:ext cx="576580" cy="395605"/>
          </a:xfrm>
          <a:prstGeom prst="straightConnector1">
            <a:avLst/>
          </a:prstGeom>
          <a:ln w="6032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2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工单状态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89965" y="5992495"/>
            <a:ext cx="11279505" cy="652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/>
              <a:t>科室管理</a:t>
            </a:r>
            <a:r>
              <a:rPr lang="zh-CN" altLang="en-US" sz="2000"/>
              <a:t>员（维修人员）接单后，由</a:t>
            </a:r>
            <a:r>
              <a:rPr lang="zh-CN" altLang="en-US" sz="2000" b="1">
                <a:solidFill>
                  <a:srgbClr val="FF0000"/>
                </a:solidFill>
              </a:rPr>
              <a:t>“待接单”</a:t>
            </a:r>
            <a:r>
              <a:rPr lang="zh-CN" altLang="en-US" sz="2000"/>
              <a:t>流转至</a:t>
            </a:r>
            <a:r>
              <a:rPr lang="zh-CN" altLang="en-US" sz="2000" b="1">
                <a:solidFill>
                  <a:srgbClr val="FF0000"/>
                </a:solidFill>
              </a:rPr>
              <a:t>“待处理”</a:t>
            </a:r>
            <a:r>
              <a:rPr lang="zh-CN" altLang="en-US" sz="2000"/>
              <a:t>，</a:t>
            </a:r>
            <a:r>
              <a:rPr lang="zh-CN" altLang="en-US" sz="2000"/>
              <a:t>维修完工后流转至</a:t>
            </a:r>
            <a:r>
              <a:rPr lang="zh-CN" altLang="en-US" sz="2000" b="1">
                <a:solidFill>
                  <a:srgbClr val="FF0000"/>
                </a:solidFill>
              </a:rPr>
              <a:t>“已完成”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47015"/>
          <a:stretch>
            <a:fillRect/>
          </a:stretch>
        </p:blipFill>
        <p:spPr>
          <a:xfrm>
            <a:off x="596900" y="1744345"/>
            <a:ext cx="3616960" cy="3832225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4557395" y="3256280"/>
            <a:ext cx="648335" cy="50355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3205" b="65926"/>
          <a:stretch>
            <a:fillRect/>
          </a:stretch>
        </p:blipFill>
        <p:spPr>
          <a:xfrm>
            <a:off x="9382125" y="1816100"/>
            <a:ext cx="3049905" cy="26073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3205" b="53986"/>
          <a:stretch>
            <a:fillRect/>
          </a:stretch>
        </p:blipFill>
        <p:spPr>
          <a:xfrm>
            <a:off x="5421630" y="1887855"/>
            <a:ext cx="2611755" cy="3096260"/>
          </a:xfrm>
          <a:prstGeom prst="rect">
            <a:avLst/>
          </a:prstGeom>
        </p:spPr>
      </p:pic>
      <p:sp>
        <p:nvSpPr>
          <p:cNvPr id="8" name="右箭头 7"/>
          <p:cNvSpPr/>
          <p:nvPr>
            <p:custDataLst>
              <p:tags r:id="rId9"/>
            </p:custDataLst>
          </p:nvPr>
        </p:nvSpPr>
        <p:spPr>
          <a:xfrm>
            <a:off x="8446135" y="3184525"/>
            <a:ext cx="648335" cy="50355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>
            <p:custDataLst>
              <p:tags r:id="rId10"/>
            </p:custDataLst>
          </p:nvPr>
        </p:nvCxnSpPr>
        <p:spPr>
          <a:xfrm flipH="1" flipV="1">
            <a:off x="1245235" y="2536190"/>
            <a:ext cx="504190" cy="252095"/>
          </a:xfrm>
          <a:prstGeom prst="straightConnector1">
            <a:avLst/>
          </a:prstGeom>
          <a:ln w="6032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>
            <p:custDataLst>
              <p:tags r:id="rId11"/>
            </p:custDataLst>
          </p:nvPr>
        </p:nvCxnSpPr>
        <p:spPr>
          <a:xfrm flipH="1" flipV="1">
            <a:off x="6501765" y="2536190"/>
            <a:ext cx="504190" cy="252095"/>
          </a:xfrm>
          <a:prstGeom prst="straightConnector1">
            <a:avLst/>
          </a:prstGeom>
          <a:ln w="6032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>
            <p:custDataLst>
              <p:tags r:id="rId12"/>
            </p:custDataLst>
          </p:nvPr>
        </p:nvCxnSpPr>
        <p:spPr>
          <a:xfrm flipH="1" flipV="1">
            <a:off x="11470005" y="2607945"/>
            <a:ext cx="504190" cy="252095"/>
          </a:xfrm>
          <a:prstGeom prst="straightConnector1">
            <a:avLst/>
          </a:prstGeom>
          <a:ln w="6032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2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、报修后台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派单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3"/>
            </p:custDataLst>
          </p:nvPr>
        </p:nvSpPr>
        <p:spPr>
          <a:xfrm>
            <a:off x="741045" y="1744345"/>
            <a:ext cx="2216785" cy="42583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 sz="1600" b="1"/>
              <a:t>PC</a:t>
            </a:r>
            <a:r>
              <a:rPr lang="zh-CN" altLang="en-US" sz="1600" b="1"/>
              <a:t>端：</a:t>
            </a:r>
            <a:r>
              <a:rPr lang="zh-CN" altLang="en-US" sz="1600" b="1"/>
              <a:t>部门管理员</a:t>
            </a:r>
            <a:endParaRPr lang="zh-CN" altLang="en-US" sz="1600" b="1"/>
          </a:p>
          <a:p>
            <a:pPr algn="l"/>
            <a:endParaRPr lang="zh-CN" altLang="en-US" sz="1600"/>
          </a:p>
          <a:p>
            <a:pPr algn="l"/>
            <a:r>
              <a:rPr lang="zh-CN" altLang="en-US" sz="1600">
                <a:solidFill>
                  <a:srgbClr val="FF0000"/>
                </a:solidFill>
              </a:rPr>
              <a:t>部门管理员</a:t>
            </a:r>
            <a:r>
              <a:rPr lang="zh-CN" altLang="en-US" sz="1600">
                <a:solidFill>
                  <a:schemeClr val="tx1"/>
                </a:solidFill>
              </a:rPr>
              <a:t>可以</a:t>
            </a:r>
            <a:r>
              <a:rPr lang="zh-CN" altLang="en-US" sz="1600">
                <a:solidFill>
                  <a:schemeClr val="tx1"/>
                </a:solidFill>
              </a:rPr>
              <a:t>对工单进行派单</a:t>
            </a:r>
            <a:endParaRPr lang="zh-CN" altLang="en-US" sz="1600">
              <a:solidFill>
                <a:schemeClr val="tx1"/>
              </a:solidFill>
            </a:endParaRPr>
          </a:p>
          <a:p>
            <a:pPr algn="l"/>
            <a:endParaRPr lang="zh-CN" altLang="en-US" sz="1600">
              <a:solidFill>
                <a:schemeClr val="tx1"/>
              </a:solidFill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</a:rPr>
              <a:t>点击待受理订单</a:t>
            </a:r>
            <a:r>
              <a:rPr lang="zh-CN" altLang="en-US" sz="1600">
                <a:solidFill>
                  <a:srgbClr val="FF0000"/>
                </a:solidFill>
              </a:rPr>
              <a:t>“详情”</a:t>
            </a:r>
            <a:endParaRPr lang="zh-CN" altLang="en-US" sz="1600">
              <a:solidFill>
                <a:srgbClr val="FF0000"/>
              </a:solidFill>
            </a:endParaRPr>
          </a:p>
          <a:p>
            <a:pPr algn="l"/>
            <a:endParaRPr lang="zh-CN" altLang="en-US" sz="1600">
              <a:solidFill>
                <a:srgbClr val="FF0000"/>
              </a:solidFill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</a:rPr>
              <a:t>点击</a:t>
            </a:r>
            <a:r>
              <a:rPr lang="zh-CN" altLang="en-US" sz="1600">
                <a:solidFill>
                  <a:srgbClr val="FF0000"/>
                </a:solidFill>
              </a:rPr>
              <a:t>“派工”</a:t>
            </a:r>
            <a:r>
              <a:rPr lang="zh-CN" altLang="en-US" sz="1600">
                <a:solidFill>
                  <a:schemeClr val="tx1"/>
                </a:solidFill>
              </a:rPr>
              <a:t>，选择</a:t>
            </a:r>
            <a:r>
              <a:rPr lang="zh-CN" altLang="en-US" sz="1600">
                <a:solidFill>
                  <a:srgbClr val="FF0000"/>
                </a:solidFill>
              </a:rPr>
              <a:t>“科室负责人（维修人员）”</a:t>
            </a:r>
            <a:endParaRPr lang="zh-CN" altLang="en-US" sz="160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17215" y="2176145"/>
            <a:ext cx="9411335" cy="469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260" y="1671955"/>
            <a:ext cx="8519795" cy="4364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3250" y="1456055"/>
            <a:ext cx="8155305" cy="34436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2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、报修后台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接单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3"/>
            </p:custDataLst>
          </p:nvPr>
        </p:nvSpPr>
        <p:spPr>
          <a:xfrm>
            <a:off x="525145" y="1987550"/>
            <a:ext cx="2216785" cy="4086860"/>
          </a:xfrm>
          <a:prstGeom prst="roundRect">
            <a:avLst>
              <a:gd name="adj" fmla="val 86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 sz="1600" b="1"/>
              <a:t>PC</a:t>
            </a:r>
            <a:r>
              <a:rPr lang="zh-CN" altLang="en-US" sz="1600" b="1"/>
              <a:t>端：</a:t>
            </a:r>
            <a:r>
              <a:rPr lang="zh-CN" altLang="en-US" sz="1600" b="1"/>
              <a:t>科室管理员</a:t>
            </a:r>
            <a:endParaRPr lang="zh-CN" altLang="en-US" sz="1600" b="1"/>
          </a:p>
          <a:p>
            <a:pPr algn="l"/>
            <a:endParaRPr lang="zh-CN" altLang="en-US" sz="1600"/>
          </a:p>
          <a:p>
            <a:pPr algn="l"/>
            <a:r>
              <a:rPr lang="zh-CN" altLang="en-US" sz="1600">
                <a:solidFill>
                  <a:srgbClr val="FF0000"/>
                </a:solidFill>
              </a:rPr>
              <a:t>科室管理员</a:t>
            </a:r>
            <a:r>
              <a:rPr lang="zh-CN" altLang="en-US" sz="1600">
                <a:solidFill>
                  <a:schemeClr val="tx1"/>
                </a:solidFill>
              </a:rPr>
              <a:t>可以对工单进行接单</a:t>
            </a:r>
            <a:r>
              <a:rPr lang="zh-CN" altLang="en-US" sz="1600">
                <a:solidFill>
                  <a:schemeClr val="tx1"/>
                </a:solidFill>
              </a:rPr>
              <a:t>维修</a:t>
            </a:r>
            <a:endParaRPr lang="zh-CN" altLang="en-US" sz="1600">
              <a:solidFill>
                <a:schemeClr val="tx1"/>
              </a:solidFill>
            </a:endParaRPr>
          </a:p>
          <a:p>
            <a:pPr algn="l"/>
            <a:endParaRPr lang="zh-CN" altLang="en-US" sz="1600">
              <a:solidFill>
                <a:schemeClr val="tx1"/>
              </a:solidFill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</a:rPr>
              <a:t>点击待受理订单</a:t>
            </a:r>
            <a:r>
              <a:rPr lang="zh-CN" altLang="en-US" sz="1600">
                <a:solidFill>
                  <a:srgbClr val="FF0000"/>
                </a:solidFill>
              </a:rPr>
              <a:t>“</a:t>
            </a:r>
            <a:r>
              <a:rPr lang="zh-CN" altLang="en-US" sz="1600">
                <a:solidFill>
                  <a:srgbClr val="FF0000"/>
                </a:solidFill>
              </a:rPr>
              <a:t>接单”</a:t>
            </a:r>
            <a:endParaRPr lang="zh-CN" altLang="en-US" sz="1600">
              <a:solidFill>
                <a:srgbClr val="FF0000"/>
              </a:solidFill>
            </a:endParaRPr>
          </a:p>
          <a:p>
            <a:pPr algn="l"/>
            <a:endParaRPr lang="zh-CN" altLang="en-US" sz="1600">
              <a:solidFill>
                <a:srgbClr val="FF0000"/>
              </a:solidFill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</a:rPr>
              <a:t>现场维修后填写维修信息，点击</a:t>
            </a:r>
            <a:r>
              <a:rPr lang="zh-CN" altLang="en-US" sz="1600">
                <a:solidFill>
                  <a:srgbClr val="FF0000"/>
                </a:solidFill>
              </a:rPr>
              <a:t>“完工”</a:t>
            </a:r>
            <a:r>
              <a:rPr lang="zh-CN" altLang="en-US" sz="1600">
                <a:solidFill>
                  <a:schemeClr val="tx1"/>
                </a:solidFill>
              </a:rPr>
              <a:t>，完成</a:t>
            </a:r>
            <a:r>
              <a:rPr lang="zh-CN" altLang="en-US" sz="1600">
                <a:solidFill>
                  <a:schemeClr val="tx1"/>
                </a:solidFill>
              </a:rPr>
              <a:t>工单</a:t>
            </a:r>
            <a:endParaRPr lang="zh-CN" altLang="en-US" sz="1600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17215" y="2272665"/>
            <a:ext cx="9149715" cy="4232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015" y="1689100"/>
            <a:ext cx="8941435" cy="4512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815" y="1384300"/>
            <a:ext cx="8623935" cy="43865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2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、报修管理后台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3"/>
            </p:custDataLst>
          </p:nvPr>
        </p:nvSpPr>
        <p:spPr>
          <a:xfrm>
            <a:off x="10389870" y="1744345"/>
            <a:ext cx="2216785" cy="42583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 sz="1600"/>
              <a:t>PC</a:t>
            </a:r>
            <a:r>
              <a:rPr lang="zh-CN" altLang="en-US" sz="1600"/>
              <a:t>端：</a:t>
            </a:r>
            <a:r>
              <a:rPr lang="zh-CN" altLang="en-US" sz="1600"/>
              <a:t>管理员</a:t>
            </a:r>
            <a:endParaRPr lang="zh-CN" altLang="en-US" sz="1600"/>
          </a:p>
          <a:p>
            <a:pPr algn="l"/>
            <a:endParaRPr lang="zh-CN" altLang="en-US" sz="1600"/>
          </a:p>
          <a:p>
            <a:pPr algn="l"/>
            <a:r>
              <a:rPr lang="zh-CN" altLang="en-US" sz="1600">
                <a:solidFill>
                  <a:srgbClr val="FF0000"/>
                </a:solidFill>
              </a:rPr>
              <a:t>校级管理员</a:t>
            </a:r>
            <a:r>
              <a:rPr lang="zh-CN" altLang="en-US" sz="1600"/>
              <a:t>可以进行类型维护、区域维护、人员权限</a:t>
            </a:r>
            <a:r>
              <a:rPr lang="zh-CN" altLang="en-US" sz="1600"/>
              <a:t>配置。</a:t>
            </a:r>
            <a:endParaRPr lang="zh-CN" altLang="en-US" sz="1600"/>
          </a:p>
          <a:p>
            <a:pPr algn="l"/>
            <a:endParaRPr lang="zh-CN" altLang="en-US" sz="1600"/>
          </a:p>
          <a:p>
            <a:pPr algn="l"/>
            <a:r>
              <a:rPr lang="zh-CN" altLang="en-US" sz="1600">
                <a:solidFill>
                  <a:srgbClr val="FF0000"/>
                </a:solidFill>
              </a:rPr>
              <a:t>部门管理员（维修负责人）</a:t>
            </a:r>
            <a:r>
              <a:rPr lang="zh-CN" altLang="en-US" sz="1600"/>
              <a:t>可以进行本部门报修类别、</a:t>
            </a:r>
            <a:r>
              <a:rPr lang="zh-CN" altLang="en-US" sz="1600">
                <a:solidFill>
                  <a:schemeClr val="tx1"/>
                </a:solidFill>
              </a:rPr>
              <a:t>科室负责人（维修人员）</a:t>
            </a:r>
            <a:r>
              <a:rPr lang="zh-CN" altLang="en-US" sz="1600"/>
              <a:t>权限维护。</a:t>
            </a:r>
            <a:endParaRPr lang="zh-CN" altLang="en-US" sz="1600"/>
          </a:p>
          <a:p>
            <a:pPr algn="l"/>
            <a:endParaRPr lang="zh-CN" altLang="en-US" sz="1600"/>
          </a:p>
          <a:p>
            <a:pPr algn="l"/>
            <a:r>
              <a:rPr lang="zh-CN" altLang="en-US" sz="1600">
                <a:solidFill>
                  <a:srgbClr val="FF0000"/>
                </a:solidFill>
              </a:rPr>
              <a:t>科室负责人（维修人员）</a:t>
            </a:r>
            <a:r>
              <a:rPr lang="zh-CN" altLang="en-US" sz="1600"/>
              <a:t>可以进行</a:t>
            </a:r>
            <a:r>
              <a:rPr lang="zh-CN" altLang="en-US" sz="1600"/>
              <a:t>报修类别维护</a:t>
            </a:r>
            <a:endParaRPr lang="zh-CN" altLang="en-US" sz="1600"/>
          </a:p>
        </p:txBody>
      </p:sp>
      <p:sp>
        <p:nvSpPr>
          <p:cNvPr id="2" name="文本框 1"/>
          <p:cNvSpPr txBox="1"/>
          <p:nvPr/>
        </p:nvSpPr>
        <p:spPr>
          <a:xfrm>
            <a:off x="669290" y="1485265"/>
            <a:ext cx="4286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报修区域、报修类别</a:t>
            </a:r>
            <a:r>
              <a:rPr lang="zh-CN" altLang="en-US"/>
              <a:t>内容维护</a:t>
            </a:r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364490" y="2464435"/>
            <a:ext cx="9290050" cy="4531360"/>
            <a:chOff x="573" y="3994"/>
            <a:chExt cx="14630" cy="7136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73" y="3994"/>
              <a:ext cx="14631" cy="7137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2641" y="6829"/>
              <a:ext cx="4131" cy="5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FF0000"/>
                  </a:solidFill>
                </a:rPr>
                <a:t>点击“新增”报修区域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1572" y="7963"/>
              <a:ext cx="3478" cy="1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FF0000"/>
                  </a:solidFill>
                </a:rPr>
                <a:t>也可对已有区域进行修改、</a:t>
              </a:r>
              <a:r>
                <a:rPr lang="zh-CN" altLang="en-US">
                  <a:solidFill>
                    <a:srgbClr val="FF0000"/>
                  </a:solidFill>
                </a:rPr>
                <a:t>删除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270" y="2710180"/>
            <a:ext cx="4924425" cy="416877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956945" y="1978660"/>
            <a:ext cx="9080500" cy="4499610"/>
            <a:chOff x="1280" y="3200"/>
            <a:chExt cx="14300" cy="7086"/>
          </a:xfrm>
        </p:grpSpPr>
        <p:pic>
          <p:nvPicPr>
            <p:cNvPr id="13" name="图片 1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280" y="3200"/>
              <a:ext cx="14300" cy="7086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3548" y="6035"/>
              <a:ext cx="4131" cy="5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FF0000"/>
                  </a:solidFill>
                </a:rPr>
                <a:t>点击“新增”报修</a:t>
              </a:r>
              <a:r>
                <a:rPr lang="zh-CN" altLang="en-US">
                  <a:solidFill>
                    <a:srgbClr val="FF0000"/>
                  </a:solidFill>
                </a:rPr>
                <a:t>类型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1"/>
              </p:custDataLst>
            </p:nvPr>
          </p:nvSpPr>
          <p:spPr>
            <a:xfrm>
              <a:off x="11259" y="6615"/>
              <a:ext cx="3293" cy="1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FF0000"/>
                  </a:solidFill>
                </a:rPr>
                <a:t>也可对已有</a:t>
              </a:r>
              <a:r>
                <a:rPr lang="zh-CN" altLang="en-US">
                  <a:solidFill>
                    <a:srgbClr val="FF0000"/>
                  </a:solidFill>
                </a:rPr>
                <a:t>报修类型</a:t>
              </a:r>
              <a:r>
                <a:rPr lang="zh-CN" altLang="en-US">
                  <a:solidFill>
                    <a:srgbClr val="FF0000"/>
                  </a:solidFill>
                </a:rPr>
                <a:t>进行修改删除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5505" y="2320290"/>
            <a:ext cx="4747260" cy="399224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2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、报修管理后台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3"/>
            </p:custDataLst>
          </p:nvPr>
        </p:nvSpPr>
        <p:spPr>
          <a:xfrm>
            <a:off x="9453880" y="1744345"/>
            <a:ext cx="3013710" cy="46913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altLang="en-US" sz="1600"/>
              <a:t>部门负责人（维修负责人）</a:t>
            </a:r>
            <a:r>
              <a:rPr lang="zh-CN" altLang="en-US" sz="1600">
                <a:solidFill>
                  <a:srgbClr val="FF0000"/>
                </a:solidFill>
              </a:rPr>
              <a:t>如何添加</a:t>
            </a:r>
            <a:r>
              <a:rPr lang="zh-CN" altLang="en-US" sz="1600"/>
              <a:t>科室负责人（</a:t>
            </a:r>
            <a:r>
              <a:rPr lang="zh-CN" altLang="en-US" sz="1600"/>
              <a:t>维修人员）？</a:t>
            </a:r>
            <a:endParaRPr lang="zh-CN" altLang="en-US" sz="1600"/>
          </a:p>
          <a:p>
            <a:pPr algn="l">
              <a:lnSpc>
                <a:spcPct val="150000"/>
              </a:lnSpc>
            </a:pPr>
            <a:endParaRPr lang="zh-CN" altLang="en-US" sz="1600"/>
          </a:p>
          <a:p>
            <a:pPr algn="l">
              <a:lnSpc>
                <a:spcPct val="150000"/>
              </a:lnSpc>
            </a:pPr>
            <a:r>
              <a:rPr lang="en-US" altLang="zh-CN" sz="1600"/>
              <a:t>step1:</a:t>
            </a:r>
            <a:r>
              <a:rPr lang="zh-CN" altLang="en-US" sz="1600"/>
              <a:t>选择</a:t>
            </a:r>
            <a:r>
              <a:rPr lang="zh-CN" altLang="en-US" sz="1600">
                <a:solidFill>
                  <a:srgbClr val="FF0000"/>
                </a:solidFill>
              </a:rPr>
              <a:t>“用户管理”</a:t>
            </a:r>
            <a:r>
              <a:rPr lang="zh-CN" altLang="en-US" sz="1600"/>
              <a:t>，选取本部门人员，点击</a:t>
            </a:r>
            <a:r>
              <a:rPr lang="zh-CN" altLang="en-US" sz="1600">
                <a:solidFill>
                  <a:srgbClr val="FF0000"/>
                </a:solidFill>
              </a:rPr>
              <a:t>“更多”</a:t>
            </a:r>
            <a:r>
              <a:rPr lang="zh-CN" altLang="en-US" sz="1600"/>
              <a:t>分配角色，勾选“维修科室”确定</a:t>
            </a:r>
            <a:r>
              <a:rPr lang="zh-CN" altLang="en-US" sz="1600"/>
              <a:t>角色。</a:t>
            </a:r>
            <a:endParaRPr lang="zh-CN" altLang="en-US" sz="1600"/>
          </a:p>
          <a:p>
            <a:pPr algn="l">
              <a:lnSpc>
                <a:spcPct val="150000"/>
              </a:lnSpc>
            </a:pPr>
            <a:r>
              <a:rPr lang="en-US" altLang="zh-CN" sz="1600"/>
              <a:t>step2:</a:t>
            </a:r>
            <a:r>
              <a:rPr lang="zh-CN" altLang="en-US" sz="1600"/>
              <a:t>左选菜单栏</a:t>
            </a:r>
            <a:r>
              <a:rPr lang="zh-CN" altLang="en-US" sz="1600">
                <a:solidFill>
                  <a:srgbClr val="FF0000"/>
                </a:solidFill>
              </a:rPr>
              <a:t>“维修人员”</a:t>
            </a:r>
            <a:r>
              <a:rPr lang="zh-CN" altLang="en-US" sz="1600"/>
              <a:t>，点击</a:t>
            </a:r>
            <a:r>
              <a:rPr lang="zh-CN" altLang="en-US" sz="1600">
                <a:solidFill>
                  <a:srgbClr val="FF0000"/>
                </a:solidFill>
              </a:rPr>
              <a:t>“新增”</a:t>
            </a:r>
            <a:r>
              <a:rPr lang="zh-CN" altLang="en-US" sz="1600"/>
              <a:t>，</a:t>
            </a:r>
            <a:r>
              <a:rPr lang="zh-CN" altLang="en-US" sz="1600">
                <a:solidFill>
                  <a:srgbClr val="FF0000"/>
                </a:solidFill>
              </a:rPr>
              <a:t>关联用户</a:t>
            </a:r>
            <a:r>
              <a:rPr lang="zh-CN" altLang="en-US" sz="1600"/>
              <a:t>选取刚</a:t>
            </a:r>
            <a:r>
              <a:rPr lang="zh-CN" altLang="en-US" sz="1600"/>
              <a:t>分配的</a:t>
            </a:r>
            <a:r>
              <a:rPr lang="zh-CN" altLang="en-US" sz="1600"/>
              <a:t>本部门人员。</a:t>
            </a:r>
            <a:endParaRPr lang="zh-CN" altLang="en-US" sz="1600"/>
          </a:p>
          <a:p>
            <a:pPr algn="l">
              <a:lnSpc>
                <a:spcPct val="150000"/>
              </a:lnSpc>
            </a:pPr>
            <a:endParaRPr lang="zh-CN" altLang="en-US" sz="1600"/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669290" y="1339215"/>
            <a:ext cx="8055610" cy="1071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Wingdings" panose="05000000000000000000" charset="0"/>
              <a:buChar char=""/>
            </a:pPr>
            <a:r>
              <a:rPr lang="zh-CN" altLang="en-US"/>
              <a:t>校级管理员</a:t>
            </a:r>
            <a:r>
              <a:rPr lang="zh-CN" altLang="en-US"/>
              <a:t>可以对部门管理员（维修负责人）</a:t>
            </a:r>
            <a:r>
              <a:rPr lang="zh-CN" altLang="en-US"/>
              <a:t>进行人员设置</a:t>
            </a:r>
            <a:endParaRPr lang="zh-CN" altLang="en-US"/>
          </a:p>
          <a:p>
            <a:pPr marL="0" indent="0">
              <a:buFont typeface="Wingdings" panose="05000000000000000000" charset="0"/>
              <a:buNone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"/>
            </a:pPr>
            <a:r>
              <a:rPr lang="zh-CN" altLang="en-US"/>
              <a:t>部门负责人（维修负责人）</a:t>
            </a:r>
            <a:r>
              <a:rPr lang="zh-CN" altLang="en-US"/>
              <a:t>可以对科室管理员（</a:t>
            </a:r>
            <a:r>
              <a:rPr lang="zh-CN" altLang="en-US"/>
              <a:t>维修人员）</a:t>
            </a:r>
            <a:r>
              <a:rPr lang="zh-CN" altLang="en-US"/>
              <a:t>进行人员设置</a:t>
            </a:r>
            <a:endParaRPr lang="zh-CN" altLang="en-US"/>
          </a:p>
          <a:p>
            <a:endParaRPr lang="zh-CN" altLang="en-US" sz="18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45" y="3003550"/>
            <a:ext cx="8064500" cy="40290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35" y="2777490"/>
            <a:ext cx="8085455" cy="35394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190" y="2607945"/>
            <a:ext cx="8115935" cy="38322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3025" y="2320290"/>
            <a:ext cx="5346700" cy="441134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2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、报修管理后台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69290" y="1339215"/>
            <a:ext cx="44805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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各部门管理员（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维修负责人）</a:t>
            </a:r>
            <a:r>
              <a:rPr lang="zh-CN" altLang="en-US">
                <a:sym typeface="+mn-ea"/>
              </a:rPr>
              <a:t>拥有编写通知公告权限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、选择</a:t>
            </a:r>
            <a:r>
              <a:rPr lang="zh-CN" altLang="en-US">
                <a:solidFill>
                  <a:srgbClr val="FF0000"/>
                </a:solidFill>
              </a:rPr>
              <a:t>“系统管理”</a:t>
            </a:r>
            <a:r>
              <a:rPr lang="zh-CN" altLang="en-US"/>
              <a:t>——</a:t>
            </a:r>
            <a:r>
              <a:rPr lang="zh-CN" altLang="en-US">
                <a:solidFill>
                  <a:srgbClr val="FF0000"/>
                </a:solidFill>
              </a:rPr>
              <a:t>“通知公告”</a:t>
            </a:r>
            <a:r>
              <a:rPr lang="zh-CN" altLang="en-US"/>
              <a:t>，点击</a:t>
            </a:r>
            <a:r>
              <a:rPr lang="zh-CN" altLang="en-US">
                <a:solidFill>
                  <a:srgbClr val="FF0000"/>
                </a:solidFill>
              </a:rPr>
              <a:t>“新增”</a:t>
            </a:r>
            <a:r>
              <a:rPr lang="zh-CN" altLang="en-US"/>
              <a:t>，填写对应通知公告内容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1045" y="2886075"/>
            <a:ext cx="7706360" cy="3836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440" y="1744345"/>
            <a:ext cx="6057265" cy="44799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636010" y="2625090"/>
            <a:ext cx="5715635" cy="1207135"/>
          </a:xfrm>
        </p:spPr>
        <p:txBody>
          <a:bodyPr>
            <a:normAutofit/>
          </a:bodyPr>
          <a:lstStyle/>
          <a:p>
            <a:r>
              <a:rPr lang="zh-CN" altLang="en-US">
                <a:ea typeface="微软雅黑" panose="020B0503020204020204" pitchFamily="34" charset="-122"/>
              </a:rPr>
              <a:t>操作说明</a:t>
            </a:r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741170" y="2787015"/>
            <a:ext cx="1896110" cy="132207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8000">
                <a:solidFill>
                  <a:schemeClr val="accent1"/>
                </a:solidFill>
                <a:uFillTx/>
                <a:latin typeface="Arial" panose="020B0704020202020204" pitchFamily="34" charset="0"/>
                <a:ea typeface="微软雅黑" panose="020B0503020204020204" pitchFamily="34" charset="-122"/>
              </a:rPr>
              <a:t>01</a:t>
            </a:r>
            <a:endParaRPr lang="en-US" altLang="zh-CN" sz="8000">
              <a:solidFill>
                <a:schemeClr val="accent1"/>
              </a:solidFill>
              <a:uFillTx/>
              <a:latin typeface="Arial" panose="020B07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3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、投诉建议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380365" y="1383665"/>
            <a:ext cx="4070985" cy="5663565"/>
          </a:xfrm>
          <a:prstGeom prst="roundRect">
            <a:avLst>
              <a:gd name="adj" fmla="val 82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lnSpc>
                <a:spcPct val="150000"/>
              </a:lnSpc>
            </a:pPr>
            <a:r>
              <a:rPr lang="zh-CN" altLang="en-US" sz="1800">
                <a:sym typeface="+mn-ea"/>
              </a:rPr>
              <a:t>角色：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>
                <a:sym typeface="+mn-ea"/>
              </a:rPr>
              <a:t>1</a:t>
            </a:r>
            <a:r>
              <a:rPr lang="zh-CN" altLang="en-US" sz="1800">
                <a:sym typeface="+mn-ea"/>
              </a:rPr>
              <a:t>、</a:t>
            </a:r>
            <a:r>
              <a:rPr lang="zh-CN" altLang="en-US" sz="1800">
                <a:solidFill>
                  <a:srgbClr val="FF0000"/>
                </a:solidFill>
                <a:sym typeface="+mn-ea"/>
              </a:rPr>
              <a:t>校级管理员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>
                <a:sym typeface="+mn-ea"/>
              </a:rPr>
              <a:t>   </a:t>
            </a:r>
            <a:r>
              <a:rPr lang="zh-CN" altLang="en-US" sz="1800">
                <a:sym typeface="+mn-ea"/>
              </a:rPr>
              <a:t>校办指定专人负责，具有超级管理员账号权限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>
                <a:sym typeface="+mn-ea"/>
              </a:rPr>
              <a:t>2</a:t>
            </a:r>
            <a:r>
              <a:rPr lang="zh-CN" altLang="en-US" sz="1800">
                <a:sym typeface="+mn-ea"/>
              </a:rPr>
              <a:t>、</a:t>
            </a:r>
            <a:r>
              <a:rPr lang="zh-CN" altLang="en-US" sz="1800">
                <a:solidFill>
                  <a:srgbClr val="FF0000"/>
                </a:solidFill>
                <a:sym typeface="+mn-ea"/>
              </a:rPr>
              <a:t>部门管理员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>
                <a:sym typeface="+mn-ea"/>
              </a:rPr>
              <a:t>   </a:t>
            </a:r>
            <a:r>
              <a:rPr lang="zh-CN" altLang="en-US" sz="1800">
                <a:sym typeface="+mn-ea"/>
              </a:rPr>
              <a:t>各部门指定专人负责，具有本学院</a:t>
            </a:r>
            <a:r>
              <a:rPr lang="en-US" altLang="zh-CN" sz="1800">
                <a:sym typeface="+mn-ea"/>
              </a:rPr>
              <a:t>/</a:t>
            </a:r>
            <a:r>
              <a:rPr lang="zh-CN" altLang="en-US" sz="1800">
                <a:sym typeface="+mn-ea"/>
              </a:rPr>
              <a:t>部门管理权限，转单或处理投诉并反馈处理意见。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>
                <a:sym typeface="+mn-ea"/>
              </a:rPr>
              <a:t>3</a:t>
            </a:r>
            <a:r>
              <a:rPr lang="zh-CN" altLang="en-US" sz="1800">
                <a:sym typeface="+mn-ea"/>
              </a:rPr>
              <a:t>、</a:t>
            </a:r>
            <a:r>
              <a:rPr lang="zh-CN" altLang="en-US" sz="1800">
                <a:solidFill>
                  <a:srgbClr val="FF0000"/>
                </a:solidFill>
                <a:sym typeface="+mn-ea"/>
              </a:rPr>
              <a:t>普通用户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>
                <a:sym typeface="+mn-ea"/>
              </a:rPr>
              <a:t>   </a:t>
            </a:r>
            <a:r>
              <a:rPr lang="zh-CN" altLang="en-US" sz="1800">
                <a:sym typeface="+mn-ea"/>
              </a:rPr>
              <a:t>全校师生用户。</a:t>
            </a:r>
            <a:endParaRPr lang="zh-CN" altLang="en-US" sz="1600"/>
          </a:p>
        </p:txBody>
      </p:sp>
      <p:grpSp>
        <p:nvGrpSpPr>
          <p:cNvPr id="13" name="组合 12"/>
          <p:cNvGrpSpPr/>
          <p:nvPr/>
        </p:nvGrpSpPr>
        <p:grpSpPr>
          <a:xfrm>
            <a:off x="9020810" y="1240155"/>
            <a:ext cx="3066415" cy="5408930"/>
            <a:chOff x="14206" y="1953"/>
            <a:chExt cx="4829" cy="8518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t="2212" b="12169"/>
            <a:stretch>
              <a:fillRect/>
            </a:stretch>
          </p:blipFill>
          <p:spPr>
            <a:xfrm>
              <a:off x="14206" y="1953"/>
              <a:ext cx="4829" cy="6617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14512" y="9891"/>
              <a:ext cx="417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普通用户移动端界面</a:t>
              </a:r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277485" y="1240155"/>
            <a:ext cx="2792730" cy="5408295"/>
            <a:chOff x="8311" y="1953"/>
            <a:chExt cx="4398" cy="8517"/>
          </a:xfrm>
        </p:grpSpPr>
        <p:sp>
          <p:nvSpPr>
            <p:cNvPr id="4" name="文本框 3"/>
            <p:cNvSpPr txBox="1"/>
            <p:nvPr/>
          </p:nvSpPr>
          <p:spPr>
            <a:xfrm>
              <a:off x="8538" y="9890"/>
              <a:ext cx="417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管理人员移动端界面</a:t>
              </a:r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1984" b="36058"/>
            <a:stretch>
              <a:fillRect/>
            </a:stretch>
          </p:blipFill>
          <p:spPr>
            <a:xfrm>
              <a:off x="8311" y="1953"/>
              <a:ext cx="4113" cy="7057"/>
            </a:xfrm>
            <a:prstGeom prst="rect">
              <a:avLst/>
            </a:prstGeom>
          </p:spPr>
        </p:pic>
      </p:grp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3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、投诉建议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380365" y="1383665"/>
            <a:ext cx="4070985" cy="5663565"/>
          </a:xfrm>
          <a:prstGeom prst="roundRect">
            <a:avLst>
              <a:gd name="adj" fmla="val 82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lnSpc>
                <a:spcPct val="150000"/>
              </a:lnSpc>
            </a:pPr>
            <a:r>
              <a:rPr lang="zh-CN" altLang="en-US" sz="1800">
                <a:sym typeface="+mn-ea"/>
              </a:rPr>
              <a:t>角色：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>
                <a:sym typeface="+mn-ea"/>
              </a:rPr>
              <a:t>1</a:t>
            </a:r>
            <a:r>
              <a:rPr lang="zh-CN" altLang="en-US" sz="1800">
                <a:sym typeface="+mn-ea"/>
              </a:rPr>
              <a:t>、</a:t>
            </a:r>
            <a:r>
              <a:rPr lang="zh-CN" altLang="en-US" sz="1800">
                <a:solidFill>
                  <a:srgbClr val="FF0000"/>
                </a:solidFill>
                <a:sym typeface="+mn-ea"/>
              </a:rPr>
              <a:t>校级管理员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>
                <a:sym typeface="+mn-ea"/>
              </a:rPr>
              <a:t>   </a:t>
            </a:r>
            <a:r>
              <a:rPr lang="zh-CN" altLang="en-US" sz="1800">
                <a:sym typeface="+mn-ea"/>
              </a:rPr>
              <a:t>校办指定专人负责，具有超级管理员账号权限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>
                <a:sym typeface="+mn-ea"/>
              </a:rPr>
              <a:t>2</a:t>
            </a:r>
            <a:r>
              <a:rPr lang="zh-CN" altLang="en-US" sz="1800">
                <a:sym typeface="+mn-ea"/>
              </a:rPr>
              <a:t>、</a:t>
            </a:r>
            <a:r>
              <a:rPr lang="zh-CN" altLang="en-US" sz="1800">
                <a:solidFill>
                  <a:srgbClr val="FF0000"/>
                </a:solidFill>
                <a:sym typeface="+mn-ea"/>
              </a:rPr>
              <a:t>部门管理员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>
                <a:sym typeface="+mn-ea"/>
              </a:rPr>
              <a:t>   </a:t>
            </a:r>
            <a:r>
              <a:rPr lang="zh-CN" altLang="en-US" sz="1800">
                <a:sym typeface="+mn-ea"/>
              </a:rPr>
              <a:t>各部门指定专人负责，具有本学院</a:t>
            </a:r>
            <a:r>
              <a:rPr lang="en-US" altLang="zh-CN" sz="1800">
                <a:sym typeface="+mn-ea"/>
              </a:rPr>
              <a:t>/</a:t>
            </a:r>
            <a:r>
              <a:rPr lang="zh-CN" altLang="en-US" sz="1800">
                <a:sym typeface="+mn-ea"/>
              </a:rPr>
              <a:t>部门管理权限，转单或</a:t>
            </a:r>
            <a:r>
              <a:rPr lang="zh-CN" altLang="en-US" sz="1800">
                <a:sym typeface="+mn-ea"/>
              </a:rPr>
              <a:t>处理投诉并反馈处理意见。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>
                <a:sym typeface="+mn-ea"/>
              </a:rPr>
              <a:t>3</a:t>
            </a:r>
            <a:r>
              <a:rPr lang="zh-CN" altLang="en-US" sz="1800">
                <a:sym typeface="+mn-ea"/>
              </a:rPr>
              <a:t>、</a:t>
            </a:r>
            <a:r>
              <a:rPr lang="zh-CN" altLang="en-US" sz="1800">
                <a:solidFill>
                  <a:srgbClr val="FF0000"/>
                </a:solidFill>
                <a:sym typeface="+mn-ea"/>
              </a:rPr>
              <a:t>普通用户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>
                <a:sym typeface="+mn-ea"/>
              </a:rPr>
              <a:t>   </a:t>
            </a:r>
            <a:r>
              <a:rPr lang="zh-CN" altLang="en-US" sz="1800">
                <a:sym typeface="+mn-ea"/>
              </a:rPr>
              <a:t>全校师生用户。</a:t>
            </a:r>
            <a:endParaRPr lang="zh-CN" altLang="en-US" sz="1600"/>
          </a:p>
        </p:txBody>
      </p:sp>
      <p:sp>
        <p:nvSpPr>
          <p:cNvPr id="4" name="文本框 3"/>
          <p:cNvSpPr txBox="1"/>
          <p:nvPr/>
        </p:nvSpPr>
        <p:spPr>
          <a:xfrm>
            <a:off x="7509510" y="6064250"/>
            <a:ext cx="2648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后台管理人员设置界面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29150" y="1744345"/>
            <a:ext cx="8040370" cy="39782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3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、总体流程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48005" y="1807845"/>
            <a:ext cx="11990070" cy="4050665"/>
            <a:chOff x="827" y="1755"/>
            <a:chExt cx="18882" cy="6379"/>
          </a:xfrm>
        </p:grpSpPr>
        <p:sp>
          <p:nvSpPr>
            <p:cNvPr id="2" name="圆角矩形 1"/>
            <p:cNvSpPr/>
            <p:nvPr/>
          </p:nvSpPr>
          <p:spPr>
            <a:xfrm>
              <a:off x="827" y="4840"/>
              <a:ext cx="1701" cy="6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600" dirty="0" smtClean="0">
                  <a:solidFill>
                    <a:schemeClr val="tx1"/>
                  </a:solidFill>
                </a:rPr>
                <a:t>普通用户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403" y="2628"/>
              <a:ext cx="1880" cy="26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50000"/>
                </a:lnSpc>
              </a:pPr>
              <a:r>
                <a:rPr lang="en-US" altLang="zh-CN" sz="1200" dirty="0" smtClean="0">
                  <a:solidFill>
                    <a:schemeClr val="bg1"/>
                  </a:solidFill>
                </a:rPr>
                <a:t>1</a:t>
              </a:r>
              <a:r>
                <a:rPr lang="zh-CN" altLang="en-US" sz="1200" dirty="0" smtClean="0">
                  <a:solidFill>
                    <a:schemeClr val="bg1"/>
                  </a:solidFill>
                </a:rPr>
                <a:t>、“淮北师范大学信息门户”小程序登录——“</a:t>
              </a:r>
              <a:r>
                <a:rPr lang="zh-CN" altLang="en-US" sz="1200" dirty="0" smtClean="0">
                  <a:solidFill>
                    <a:schemeClr val="bg1"/>
                  </a:solidFill>
                </a:rPr>
                <a:t>我要投诉”</a:t>
              </a:r>
              <a:endParaRPr lang="zh-CN" altLang="en-US" sz="1200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 rot="0">
              <a:off x="2578" y="4621"/>
              <a:ext cx="2233" cy="558"/>
              <a:chOff x="2180903" y="2325697"/>
              <a:chExt cx="720080" cy="354524"/>
            </a:xfrm>
          </p:grpSpPr>
          <p:cxnSp>
            <p:nvCxnSpPr>
              <p:cNvPr id="14" name="直接箭头连接符 13"/>
              <p:cNvCxnSpPr/>
              <p:nvPr/>
            </p:nvCxnSpPr>
            <p:spPr>
              <a:xfrm>
                <a:off x="2180903" y="2680221"/>
                <a:ext cx="72008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文本框 14"/>
              <p:cNvSpPr txBox="1"/>
              <p:nvPr/>
            </p:nvSpPr>
            <p:spPr>
              <a:xfrm>
                <a:off x="2203476" y="2325697"/>
                <a:ext cx="692670" cy="306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/>
                  <a:t>两种投诉</a:t>
                </a:r>
                <a:r>
                  <a:rPr lang="zh-CN" altLang="en-US" sz="1400" dirty="0"/>
                  <a:t>途径</a:t>
                </a:r>
                <a:endParaRPr lang="zh-CN" altLang="en-US" sz="1400" dirty="0"/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5403" y="5576"/>
              <a:ext cx="1906" cy="20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50000"/>
                </a:lnSpc>
              </a:pPr>
              <a:r>
                <a:rPr lang="en-US" altLang="zh-CN" sz="1200" dirty="0" smtClean="0">
                  <a:solidFill>
                    <a:schemeClr val="bg1"/>
                  </a:solidFill>
                </a:rPr>
                <a:t>2</a:t>
              </a:r>
              <a:r>
                <a:rPr lang="zh-CN" altLang="en-US" sz="1200" dirty="0" smtClean="0">
                  <a:solidFill>
                    <a:schemeClr val="bg1"/>
                  </a:solidFill>
                </a:rPr>
                <a:t>、办事门户大厅登录“淮师心声”——“</a:t>
              </a:r>
              <a:r>
                <a:rPr lang="zh-CN" altLang="en-US" sz="1200" dirty="0" smtClean="0">
                  <a:solidFill>
                    <a:schemeClr val="bg1"/>
                  </a:solidFill>
                </a:rPr>
                <a:t>投诉建议”</a:t>
              </a:r>
              <a:endParaRPr lang="zh-CN" altLang="en-US" sz="1200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rot="0">
              <a:off x="7509" y="4621"/>
              <a:ext cx="1989" cy="614"/>
              <a:chOff x="2224384" y="2291311"/>
              <a:chExt cx="1262855" cy="390164"/>
            </a:xfrm>
          </p:grpSpPr>
          <p:cxnSp>
            <p:nvCxnSpPr>
              <p:cNvPr id="40" name="直接箭头连接符 39"/>
              <p:cNvCxnSpPr/>
              <p:nvPr/>
            </p:nvCxnSpPr>
            <p:spPr>
              <a:xfrm>
                <a:off x="2224384" y="2681475"/>
                <a:ext cx="120330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文本框 40"/>
              <p:cNvSpPr txBox="1"/>
              <p:nvPr/>
            </p:nvSpPr>
            <p:spPr>
              <a:xfrm>
                <a:off x="2237559" y="2291311"/>
                <a:ext cx="1249680" cy="306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400" dirty="0" smtClean="0"/>
                  <a:t>填入</a:t>
                </a:r>
                <a:r>
                  <a:rPr lang="zh-CN" altLang="en-US" sz="1400" dirty="0" smtClean="0"/>
                  <a:t>投诉信息</a:t>
                </a:r>
                <a:endParaRPr lang="zh-CN" altLang="en-US" sz="1400" dirty="0"/>
              </a:p>
            </p:txBody>
          </p:sp>
        </p:grpSp>
        <p:sp>
          <p:nvSpPr>
            <p:cNvPr id="42" name="圆角矩形 41"/>
            <p:cNvSpPr/>
            <p:nvPr/>
          </p:nvSpPr>
          <p:spPr>
            <a:xfrm>
              <a:off x="9439" y="4502"/>
              <a:ext cx="1969" cy="141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dirty="0" smtClean="0">
                  <a:solidFill>
                    <a:schemeClr val="tx1"/>
                  </a:solidFill>
                </a:rPr>
                <a:t>部门管理员</a:t>
              </a:r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0">
              <a:off x="9102" y="3540"/>
              <a:ext cx="3510" cy="1652"/>
              <a:chOff x="672329" y="1630626"/>
              <a:chExt cx="2228654" cy="1049595"/>
            </a:xfrm>
          </p:grpSpPr>
          <p:cxnSp>
            <p:nvCxnSpPr>
              <p:cNvPr id="44" name="直接箭头连接符 43"/>
              <p:cNvCxnSpPr/>
              <p:nvPr/>
            </p:nvCxnSpPr>
            <p:spPr>
              <a:xfrm>
                <a:off x="2180903" y="2680221"/>
                <a:ext cx="72008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文本框 44"/>
              <p:cNvSpPr txBox="1"/>
              <p:nvPr/>
            </p:nvSpPr>
            <p:spPr>
              <a:xfrm>
                <a:off x="672329" y="1630626"/>
                <a:ext cx="538469" cy="306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400" dirty="0"/>
                  <a:t>转交</a:t>
                </a:r>
                <a:endParaRPr lang="zh-CN" altLang="en-US" sz="1400" dirty="0"/>
              </a:p>
            </p:txBody>
          </p:sp>
        </p:grpSp>
        <p:sp>
          <p:nvSpPr>
            <p:cNvPr id="46" name="圆角矩形 45"/>
            <p:cNvSpPr/>
            <p:nvPr/>
          </p:nvSpPr>
          <p:spPr>
            <a:xfrm>
              <a:off x="12679" y="4502"/>
              <a:ext cx="1699" cy="141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dirty="0">
                  <a:solidFill>
                    <a:schemeClr val="tx1"/>
                  </a:solidFill>
                </a:rPr>
                <a:t>科室负责人</a:t>
              </a:r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 rot="0">
              <a:off x="14517" y="4678"/>
              <a:ext cx="2321" cy="558"/>
              <a:chOff x="2180903" y="2325697"/>
              <a:chExt cx="1473835" cy="354524"/>
            </a:xfrm>
          </p:grpSpPr>
          <p:cxnSp>
            <p:nvCxnSpPr>
              <p:cNvPr id="18" name="直接箭头连接符 17"/>
              <p:cNvCxnSpPr/>
              <p:nvPr>
                <p:custDataLst>
                  <p:tags r:id="rId3"/>
                </p:custDataLst>
              </p:nvPr>
            </p:nvCxnSpPr>
            <p:spPr>
              <a:xfrm flipV="1">
                <a:off x="2180903" y="2679586"/>
                <a:ext cx="1473835" cy="63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文本框 22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2294721" y="2325697"/>
                <a:ext cx="1249680" cy="306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400" dirty="0"/>
                  <a:t>回复</a:t>
                </a:r>
                <a:r>
                  <a:rPr lang="zh-CN" altLang="en-US" sz="1400" dirty="0"/>
                  <a:t>处理结果</a:t>
                </a:r>
                <a:endParaRPr lang="zh-CN" altLang="en-US" sz="1400" dirty="0"/>
              </a:p>
            </p:txBody>
          </p:sp>
        </p:grpSp>
        <p:sp>
          <p:nvSpPr>
            <p:cNvPr id="24" name="矩形 23"/>
            <p:cNvSpPr/>
            <p:nvPr>
              <p:custDataLst>
                <p:tags r:id="rId5"/>
              </p:custDataLst>
            </p:nvPr>
          </p:nvSpPr>
          <p:spPr>
            <a:xfrm>
              <a:off x="16927" y="4841"/>
              <a:ext cx="2783" cy="6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600" dirty="0">
                  <a:solidFill>
                    <a:schemeClr val="tx1"/>
                  </a:solidFill>
                </a:rPr>
                <a:t>投诉完成，</a:t>
              </a:r>
              <a:r>
                <a:rPr lang="zh-CN" altLang="en-US" sz="1600" dirty="0">
                  <a:solidFill>
                    <a:schemeClr val="tx1"/>
                  </a:solidFill>
                </a:rPr>
                <a:t>评价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 rot="0">
              <a:off x="10413" y="5582"/>
              <a:ext cx="7906" cy="2552"/>
              <a:chOff x="9735" y="4907"/>
              <a:chExt cx="7906" cy="2552"/>
            </a:xfrm>
          </p:grpSpPr>
          <p:cxnSp>
            <p:nvCxnSpPr>
              <p:cNvPr id="25" name="肘形连接符 24"/>
              <p:cNvCxnSpPr/>
              <p:nvPr/>
            </p:nvCxnSpPr>
            <p:spPr>
              <a:xfrm flipV="1">
                <a:off x="9735" y="4907"/>
                <a:ext cx="7906" cy="2552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 flipH="1" flipV="1">
                <a:off x="9746" y="5241"/>
                <a:ext cx="11" cy="221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12958" y="7617"/>
              <a:ext cx="196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 dirty="0"/>
                <a:t>部门直接回复</a:t>
              </a:r>
              <a:endParaRPr lang="zh-CN" altLang="en-US" sz="1400" dirty="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1857" y="4834"/>
              <a:ext cx="84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 dirty="0"/>
                <a:t>派单</a:t>
              </a:r>
              <a:endParaRPr lang="zh-CN" altLang="en-US" sz="1400" dirty="0"/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9283" y="1755"/>
              <a:ext cx="1980" cy="141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dirty="0">
                  <a:solidFill>
                    <a:schemeClr val="tx1"/>
                  </a:solidFill>
                </a:rPr>
                <a:t>校办管理员</a:t>
              </a:r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0463" y="3540"/>
              <a:ext cx="84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 dirty="0"/>
                <a:t>交办</a:t>
              </a:r>
              <a:endParaRPr lang="zh-CN" altLang="en-US" sz="1400" dirty="0"/>
            </a:p>
          </p:txBody>
        </p:sp>
        <p:cxnSp>
          <p:nvCxnSpPr>
            <p:cNvPr id="52" name="直接箭头连接符 51"/>
            <p:cNvCxnSpPr/>
            <p:nvPr/>
          </p:nvCxnSpPr>
          <p:spPr>
            <a:xfrm>
              <a:off x="10463" y="3314"/>
              <a:ext cx="0" cy="1139"/>
            </a:xfrm>
            <a:prstGeom prst="straightConnector1">
              <a:avLst/>
            </a:prstGeom>
            <a:ln w="31750" cap="rnd">
              <a:solidFill>
                <a:schemeClr val="accent1"/>
              </a:solidFill>
              <a:round/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/>
            <p:nvPr/>
          </p:nvCxnSpPr>
          <p:spPr>
            <a:xfrm flipV="1">
              <a:off x="10009" y="3169"/>
              <a:ext cx="39" cy="1166"/>
            </a:xfrm>
            <a:prstGeom prst="straightConnector1">
              <a:avLst/>
            </a:prstGeom>
            <a:ln w="31750" cap="rnd">
              <a:solidFill>
                <a:schemeClr val="accent1"/>
              </a:solidFill>
              <a:round/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6" name="左大括号 55"/>
            <p:cNvSpPr/>
            <p:nvPr>
              <p:custDataLst>
                <p:tags r:id="rId7"/>
              </p:custDataLst>
            </p:nvPr>
          </p:nvSpPr>
          <p:spPr>
            <a:xfrm>
              <a:off x="4864" y="3282"/>
              <a:ext cx="374" cy="3847"/>
            </a:xfrm>
            <a:prstGeom prst="leftBrace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3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、投诉建议（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用户端）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28095"/>
          <a:stretch>
            <a:fillRect/>
          </a:stretch>
        </p:blipFill>
        <p:spPr>
          <a:xfrm>
            <a:off x="9021445" y="1296035"/>
            <a:ext cx="2515870" cy="4280535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8933180" y="4559935"/>
            <a:ext cx="2734945" cy="45847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884555" y="1170305"/>
            <a:ext cx="6666865" cy="5622925"/>
            <a:chOff x="8536" y="1953"/>
            <a:chExt cx="10499" cy="8855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2212" b="12169"/>
            <a:stretch>
              <a:fillRect/>
            </a:stretch>
          </p:blipFill>
          <p:spPr>
            <a:xfrm>
              <a:off x="14206" y="1953"/>
              <a:ext cx="4829" cy="6617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8536" y="10228"/>
              <a:ext cx="417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进入淮师心声</a:t>
              </a:r>
              <a:r>
                <a:rPr lang="zh-CN" altLang="en-US"/>
                <a:t>服务大厅</a:t>
              </a:r>
              <a:endParaRPr lang="zh-CN" altLang="en-US"/>
            </a:p>
          </p:txBody>
        </p:sp>
        <p:cxnSp>
          <p:nvCxnSpPr>
            <p:cNvPr id="16" name="直接箭头连接符 15"/>
            <p:cNvCxnSpPr/>
            <p:nvPr>
              <p:custDataLst>
                <p:tags r:id="rId9"/>
              </p:custDataLst>
            </p:nvPr>
          </p:nvCxnSpPr>
          <p:spPr>
            <a:xfrm>
              <a:off x="14447" y="4734"/>
              <a:ext cx="781" cy="84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4556760" y="5935345"/>
            <a:ext cx="26485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点击“我要投诉（</a:t>
            </a:r>
            <a:r>
              <a:rPr lang="zh-CN" altLang="en-US"/>
              <a:t>或建议）”</a:t>
            </a:r>
            <a:endParaRPr lang="zh-CN" altLang="en-US"/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8929370" y="5920740"/>
            <a:ext cx="2648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填写信息，确定</a:t>
            </a:r>
            <a:r>
              <a:rPr lang="zh-CN" altLang="en-US"/>
              <a:t>投诉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75055" y="1381760"/>
            <a:ext cx="2140585" cy="4648835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>
            <p:custDataLst>
              <p:tags r:id="rId14"/>
            </p:custDataLst>
          </p:nvPr>
        </p:nvCxnSpPr>
        <p:spPr>
          <a:xfrm flipH="1">
            <a:off x="1461135" y="3904615"/>
            <a:ext cx="511810" cy="30734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3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、投诉建议（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管理员端）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9290" y="1671955"/>
            <a:ext cx="2611755" cy="4752975"/>
            <a:chOff x="1736" y="2633"/>
            <a:chExt cx="4113" cy="7485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t="3205" b="31080"/>
            <a:stretch>
              <a:fillRect/>
            </a:stretch>
          </p:blipFill>
          <p:spPr>
            <a:xfrm>
              <a:off x="1736" y="2633"/>
              <a:ext cx="4113" cy="7485"/>
            </a:xfrm>
            <a:prstGeom prst="rect">
              <a:avLst/>
            </a:prstGeom>
          </p:spPr>
        </p:pic>
        <p:cxnSp>
          <p:nvCxnSpPr>
            <p:cNvPr id="7" name="直接箭头连接符 6"/>
            <p:cNvCxnSpPr/>
            <p:nvPr>
              <p:custDataLst>
                <p:tags r:id="rId5"/>
              </p:custDataLst>
            </p:nvPr>
          </p:nvCxnSpPr>
          <p:spPr>
            <a:xfrm flipH="1">
              <a:off x="2528" y="7283"/>
              <a:ext cx="908" cy="623"/>
            </a:xfrm>
            <a:prstGeom prst="straightConnector1">
              <a:avLst/>
            </a:prstGeom>
            <a:ln w="60325" cap="flat" cmpd="sng">
              <a:solidFill>
                <a:srgbClr val="FF0000"/>
              </a:solidFill>
              <a:prstDash val="solid"/>
              <a:miter lim="800000"/>
              <a:headEnd type="none"/>
              <a:tailEnd type="arrow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884555" y="6424930"/>
            <a:ext cx="2648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进入淮师心声</a:t>
            </a:r>
            <a:r>
              <a:rPr lang="zh-CN" altLang="en-US"/>
              <a:t>服务大厅</a:t>
            </a:r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4629150" y="6136640"/>
            <a:ext cx="26485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点击“投诉管理（或建议</a:t>
            </a:r>
            <a:r>
              <a:rPr lang="zh-CN" altLang="en-US"/>
              <a:t>管理）”</a:t>
            </a:r>
            <a:endParaRPr lang="zh-CN" altLang="en-US"/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8877300" y="4944110"/>
            <a:ext cx="26485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进入待处理页面，选择订单处理（校级管理员和科室管理员</a:t>
            </a:r>
            <a:r>
              <a:rPr lang="zh-CN" altLang="en-US"/>
              <a:t>界面相同）</a:t>
            </a:r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916805" y="1311910"/>
            <a:ext cx="2611755" cy="4481195"/>
            <a:chOff x="8311" y="1953"/>
            <a:chExt cx="4113" cy="7057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t="1984" b="36058"/>
            <a:stretch>
              <a:fillRect/>
            </a:stretch>
          </p:blipFill>
          <p:spPr>
            <a:xfrm>
              <a:off x="8311" y="1953"/>
              <a:ext cx="4113" cy="7057"/>
            </a:xfrm>
            <a:prstGeom prst="rect">
              <a:avLst/>
            </a:prstGeom>
          </p:spPr>
        </p:pic>
        <p:cxnSp>
          <p:nvCxnSpPr>
            <p:cNvPr id="14" name="直接箭头连接符 13"/>
            <p:cNvCxnSpPr/>
            <p:nvPr>
              <p:custDataLst>
                <p:tags r:id="rId11"/>
              </p:custDataLst>
            </p:nvPr>
          </p:nvCxnSpPr>
          <p:spPr>
            <a:xfrm flipH="1" flipV="1">
              <a:off x="9785" y="6035"/>
              <a:ext cx="907" cy="567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15" name="图片 1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3205" b="58964"/>
          <a:stretch>
            <a:fillRect/>
          </a:stretch>
        </p:blipFill>
        <p:spPr>
          <a:xfrm>
            <a:off x="8877300" y="1456055"/>
            <a:ext cx="2611755" cy="2736215"/>
          </a:xfrm>
          <a:prstGeom prst="rect">
            <a:avLst/>
          </a:prstGeom>
        </p:spPr>
      </p:pic>
      <p:sp>
        <p:nvSpPr>
          <p:cNvPr id="25" name="矩形 24"/>
          <p:cNvSpPr/>
          <p:nvPr>
            <p:custDataLst>
              <p:tags r:id="rId14"/>
            </p:custDataLst>
          </p:nvPr>
        </p:nvSpPr>
        <p:spPr>
          <a:xfrm>
            <a:off x="8702040" y="2176145"/>
            <a:ext cx="3099435" cy="57531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3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、投诉建议（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移动端界面）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748790" y="1311910"/>
            <a:ext cx="4310380" cy="5829935"/>
            <a:chOff x="2754" y="2066"/>
            <a:chExt cx="6788" cy="9181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t="3205" b="11176"/>
            <a:stretch>
              <a:fillRect/>
            </a:stretch>
          </p:blipFill>
          <p:spPr>
            <a:xfrm>
              <a:off x="3472" y="2066"/>
              <a:ext cx="4113" cy="7776"/>
            </a:xfrm>
            <a:prstGeom prst="rect">
              <a:avLst/>
            </a:prstGeom>
          </p:spPr>
        </p:pic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3547" y="6942"/>
              <a:ext cx="3931" cy="1099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箭头连接符 13"/>
            <p:cNvCxnSpPr/>
            <p:nvPr>
              <p:custDataLst>
                <p:tags r:id="rId6"/>
              </p:custDataLst>
            </p:nvPr>
          </p:nvCxnSpPr>
          <p:spPr>
            <a:xfrm flipH="1">
              <a:off x="5929" y="8530"/>
              <a:ext cx="793" cy="56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>
              <p:custDataLst>
                <p:tags r:id="rId7"/>
              </p:custDataLst>
            </p:nvPr>
          </p:nvSpPr>
          <p:spPr>
            <a:xfrm>
              <a:off x="2754" y="10231"/>
              <a:ext cx="678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/>
                <a:t>1</a:t>
              </a:r>
              <a:r>
                <a:rPr lang="zh-CN" altLang="en-US"/>
                <a:t>、选择转办，派单至</a:t>
              </a:r>
              <a:r>
                <a:rPr lang="zh-CN" altLang="en-US"/>
                <a:t>具体科室管理员处理</a:t>
              </a:r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861175" y="1168400"/>
            <a:ext cx="4006850" cy="5735955"/>
            <a:chOff x="10805" y="1840"/>
            <a:chExt cx="6310" cy="9033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t="3205" b="6198"/>
            <a:stretch>
              <a:fillRect/>
            </a:stretch>
          </p:blipFill>
          <p:spPr>
            <a:xfrm>
              <a:off x="11599" y="1840"/>
              <a:ext cx="4113" cy="7901"/>
            </a:xfrm>
            <a:prstGeom prst="rect">
              <a:avLst/>
            </a:prstGeom>
          </p:spPr>
        </p:pic>
        <p:sp>
          <p:nvSpPr>
            <p:cNvPr id="4" name="矩形 3"/>
            <p:cNvSpPr/>
            <p:nvPr>
              <p:custDataLst>
                <p:tags r:id="rId10"/>
              </p:custDataLst>
            </p:nvPr>
          </p:nvSpPr>
          <p:spPr>
            <a:xfrm>
              <a:off x="11485" y="5695"/>
              <a:ext cx="4009" cy="2037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5" name="直接箭头连接符 4"/>
            <p:cNvCxnSpPr/>
            <p:nvPr>
              <p:custDataLst>
                <p:tags r:id="rId11"/>
              </p:custDataLst>
            </p:nvPr>
          </p:nvCxnSpPr>
          <p:spPr>
            <a:xfrm flipH="1">
              <a:off x="13980" y="8643"/>
              <a:ext cx="793" cy="56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>
              <p:custDataLst>
                <p:tags r:id="rId12"/>
              </p:custDataLst>
            </p:nvPr>
          </p:nvSpPr>
          <p:spPr>
            <a:xfrm>
              <a:off x="10805" y="10293"/>
              <a:ext cx="631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/>
                <a:t>2</a:t>
              </a:r>
              <a:r>
                <a:rPr lang="zh-CN" altLang="en-US"/>
                <a:t>、直接办结，点击确认结束</a:t>
              </a:r>
              <a:r>
                <a:rPr lang="zh-CN" altLang="en-US"/>
                <a:t>流程</a:t>
              </a:r>
              <a:endParaRPr lang="zh-CN" altLang="en-US"/>
            </a:p>
          </p:txBody>
        </p:sp>
      </p:grpSp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18583"/>
          <a:stretch>
            <a:fillRect/>
          </a:stretch>
        </p:blipFill>
        <p:spPr>
          <a:xfrm>
            <a:off x="3837305" y="1367155"/>
            <a:ext cx="3599815" cy="4690110"/>
          </a:xfrm>
          <a:prstGeom prst="rect">
            <a:avLst/>
          </a:prstGeom>
        </p:spPr>
      </p:pic>
      <p:sp>
        <p:nvSpPr>
          <p:cNvPr id="25" name="矩形 24"/>
          <p:cNvSpPr/>
          <p:nvPr>
            <p:custDataLst>
              <p:tags r:id="rId3"/>
            </p:custDataLst>
          </p:nvPr>
        </p:nvSpPr>
        <p:spPr>
          <a:xfrm>
            <a:off x="3765550" y="1744345"/>
            <a:ext cx="3771265" cy="57531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3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、工单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状态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2595880" y="6208395"/>
            <a:ext cx="6088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用户投诉被接单处理后，由</a:t>
            </a:r>
            <a:r>
              <a:rPr lang="zh-CN" altLang="en-US" b="1">
                <a:solidFill>
                  <a:srgbClr val="FF0000"/>
                </a:solidFill>
              </a:rPr>
              <a:t>“待处理”</a:t>
            </a:r>
            <a:r>
              <a:rPr lang="zh-CN" altLang="en-US"/>
              <a:t>流转至</a:t>
            </a:r>
            <a:r>
              <a:rPr lang="zh-CN" altLang="en-US" b="1">
                <a:solidFill>
                  <a:srgbClr val="FF0000"/>
                </a:solidFill>
              </a:rPr>
              <a:t>“</a:t>
            </a:r>
            <a:r>
              <a:rPr lang="zh-CN" altLang="en-US" b="1">
                <a:solidFill>
                  <a:srgbClr val="FF0000"/>
                </a:solidFill>
              </a:rPr>
              <a:t>处理完成”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3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、投诉建议（</a:t>
            </a: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PC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端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界面）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3"/>
            </p:custDataLst>
          </p:nvPr>
        </p:nvSpPr>
        <p:spPr>
          <a:xfrm>
            <a:off x="10246360" y="2824480"/>
            <a:ext cx="2216785" cy="23291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1600"/>
              <a:t>PC</a:t>
            </a:r>
            <a:r>
              <a:rPr lang="zh-CN" altLang="en-US" sz="1600"/>
              <a:t>端：普通用户</a:t>
            </a:r>
            <a:endParaRPr lang="zh-CN" altLang="en-US" sz="1600"/>
          </a:p>
          <a:p>
            <a:pPr algn="l"/>
            <a:endParaRPr lang="zh-CN" altLang="en-US" sz="1600"/>
          </a:p>
          <a:p>
            <a:pPr algn="l"/>
            <a:r>
              <a:rPr lang="zh-CN" altLang="en-US" sz="1600"/>
              <a:t>点击“</a:t>
            </a:r>
            <a:r>
              <a:rPr lang="zh-CN" altLang="en-US" sz="1600"/>
              <a:t>投诉管理”</a:t>
            </a:r>
            <a:endParaRPr lang="zh-CN" altLang="en-US" sz="1600"/>
          </a:p>
          <a:p>
            <a:pPr algn="l"/>
            <a:endParaRPr lang="zh-CN" altLang="en-US" sz="1600"/>
          </a:p>
          <a:p>
            <a:pPr algn="l"/>
            <a:r>
              <a:rPr lang="zh-CN" altLang="en-US" sz="1600"/>
              <a:t>点击投诉</a:t>
            </a:r>
            <a:r>
              <a:rPr lang="en-US" altLang="zh-CN" sz="1600">
                <a:solidFill>
                  <a:srgbClr val="FF0000"/>
                </a:solidFill>
              </a:rPr>
              <a:t> </a:t>
            </a:r>
            <a:r>
              <a:rPr lang="zh-CN" altLang="en-US" sz="1600">
                <a:solidFill>
                  <a:srgbClr val="FF0000"/>
                </a:solidFill>
              </a:rPr>
              <a:t>“新增”</a:t>
            </a:r>
            <a:endParaRPr lang="zh-CN" altLang="en-US" sz="1600">
              <a:solidFill>
                <a:srgbClr val="FF0000"/>
              </a:solidFill>
            </a:endParaRPr>
          </a:p>
          <a:p>
            <a:pPr algn="l"/>
            <a:endParaRPr lang="zh-CN" altLang="en-US" sz="1600"/>
          </a:p>
          <a:p>
            <a:pPr algn="l"/>
            <a:r>
              <a:rPr lang="zh-CN" altLang="en-US" sz="1600"/>
              <a:t>填写</a:t>
            </a:r>
            <a:r>
              <a:rPr lang="zh-CN" altLang="en-US" sz="1600">
                <a:solidFill>
                  <a:srgbClr val="FF0000"/>
                </a:solidFill>
              </a:rPr>
              <a:t>投诉部门及信息</a:t>
            </a:r>
            <a:r>
              <a:rPr lang="zh-CN" altLang="en-US" sz="1600"/>
              <a:t>即可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4510" y="1960245"/>
            <a:ext cx="8846820" cy="43954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45460" y="2680335"/>
            <a:ext cx="6552565" cy="504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035" y="1600200"/>
            <a:ext cx="7795895" cy="423989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3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、投诉建议（</a:t>
            </a: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PC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端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界面）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3"/>
            </p:custDataLst>
          </p:nvPr>
        </p:nvSpPr>
        <p:spPr>
          <a:xfrm>
            <a:off x="10246360" y="2057400"/>
            <a:ext cx="2216785" cy="34277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1600"/>
              <a:t>PC</a:t>
            </a:r>
            <a:r>
              <a:rPr lang="zh-CN" altLang="en-US" sz="1600"/>
              <a:t>端：管理员</a:t>
            </a:r>
            <a:endParaRPr lang="zh-CN" altLang="en-US" sz="1600"/>
          </a:p>
          <a:p>
            <a:pPr algn="l"/>
            <a:endParaRPr lang="zh-CN" altLang="en-US" sz="1600"/>
          </a:p>
          <a:p>
            <a:pPr algn="l"/>
            <a:r>
              <a:rPr lang="zh-CN" altLang="en-US" sz="1600"/>
              <a:t>可对投诉进行后台处理，接单转单。</a:t>
            </a:r>
            <a:endParaRPr lang="zh-CN" altLang="en-US" sz="1600"/>
          </a:p>
          <a:p>
            <a:pPr algn="l"/>
            <a:endParaRPr lang="zh-CN" altLang="en-US" sz="1600"/>
          </a:p>
          <a:p>
            <a:pPr algn="l"/>
            <a:r>
              <a:rPr lang="zh-CN" altLang="en-US" sz="1600"/>
              <a:t>点击</a:t>
            </a:r>
            <a:r>
              <a:rPr lang="zh-CN" altLang="en-US" sz="1600">
                <a:solidFill>
                  <a:srgbClr val="FF0000"/>
                </a:solidFill>
              </a:rPr>
              <a:t>投诉</a:t>
            </a:r>
            <a:r>
              <a:rPr lang="zh-CN" altLang="en-US" sz="1600"/>
              <a:t>，进入投诉清单页面，点击</a:t>
            </a:r>
            <a:r>
              <a:rPr lang="zh-CN" altLang="en-US" sz="1600">
                <a:solidFill>
                  <a:srgbClr val="FF0000"/>
                </a:solidFill>
              </a:rPr>
              <a:t>“办理”</a:t>
            </a:r>
            <a:r>
              <a:rPr lang="zh-CN" altLang="en-US" sz="1600"/>
              <a:t>，进行</a:t>
            </a:r>
            <a:r>
              <a:rPr lang="zh-CN" altLang="en-US" sz="1600">
                <a:solidFill>
                  <a:srgbClr val="FF0000"/>
                </a:solidFill>
              </a:rPr>
              <a:t>“转办</a:t>
            </a:r>
            <a:r>
              <a:rPr lang="en-US" altLang="zh-CN" sz="1600">
                <a:solidFill>
                  <a:srgbClr val="FF0000"/>
                </a:solidFill>
              </a:rPr>
              <a:t>/</a:t>
            </a:r>
            <a:r>
              <a:rPr lang="zh-CN" altLang="en-US" sz="1600">
                <a:solidFill>
                  <a:srgbClr val="FF0000"/>
                </a:solidFill>
              </a:rPr>
              <a:t>直接办结”</a:t>
            </a:r>
            <a:endParaRPr lang="zh-CN" altLang="en-US" sz="1600">
              <a:solidFill>
                <a:srgbClr val="FF0000"/>
              </a:solidFill>
            </a:endParaRPr>
          </a:p>
          <a:p>
            <a:pPr algn="l"/>
            <a:endParaRPr lang="zh-CN" altLang="en-US" sz="1600"/>
          </a:p>
          <a:p>
            <a:pPr algn="l"/>
            <a:r>
              <a:rPr lang="zh-CN" altLang="en-US" sz="1600"/>
              <a:t>转办输入本部门转办科室人员姓名，该人员即可接收</a:t>
            </a:r>
            <a:r>
              <a:rPr lang="zh-CN" altLang="en-US" sz="1600"/>
              <a:t>工单。</a:t>
            </a:r>
            <a:endParaRPr lang="zh-CN" altLang="en-US" sz="16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5755" y="1960245"/>
            <a:ext cx="9089390" cy="44875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990" y="1600200"/>
            <a:ext cx="8425815" cy="414528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3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、投诉建议（后台管理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维护）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9886315" y="2590800"/>
            <a:ext cx="2216785" cy="23291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1600"/>
              <a:t>PC</a:t>
            </a:r>
            <a:r>
              <a:rPr lang="zh-CN" altLang="en-US" sz="1600"/>
              <a:t>端：校级</a:t>
            </a:r>
            <a:r>
              <a:rPr lang="en-US" altLang="zh-CN" sz="1600"/>
              <a:t>/</a:t>
            </a:r>
            <a:r>
              <a:rPr lang="zh-CN" altLang="en-US" sz="1600"/>
              <a:t>部门管理</a:t>
            </a:r>
            <a:r>
              <a:rPr lang="zh-CN" altLang="en-US" sz="1600"/>
              <a:t>员</a:t>
            </a:r>
            <a:endParaRPr lang="zh-CN" altLang="en-US" sz="1600"/>
          </a:p>
          <a:p>
            <a:pPr algn="l"/>
            <a:endParaRPr lang="zh-CN" altLang="en-US" sz="1600"/>
          </a:p>
          <a:p>
            <a:pPr algn="l"/>
            <a:endParaRPr lang="zh-CN" altLang="en-US" sz="1600"/>
          </a:p>
          <a:p>
            <a:pPr algn="l"/>
            <a:r>
              <a:rPr lang="zh-CN" altLang="en-US" sz="1600"/>
              <a:t>可对投诉类型、负责人</a:t>
            </a:r>
            <a:r>
              <a:rPr lang="zh-CN" altLang="en-US" sz="1600"/>
              <a:t>信息进行维护。</a:t>
            </a:r>
            <a:endParaRPr lang="zh-CN" altLang="en-US" sz="1600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69290" y="1456055"/>
            <a:ext cx="2766695" cy="379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投诉类别</a:t>
            </a:r>
            <a:r>
              <a:rPr lang="zh-CN" altLang="en-US"/>
              <a:t>内容维护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45" y="2590800"/>
            <a:ext cx="9002395" cy="41211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360" y="1888490"/>
            <a:ext cx="5823585" cy="46799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829945" y="951230"/>
            <a:ext cx="11365230" cy="4523105"/>
          </a:xfrm>
          <a:prstGeom prst="rect">
            <a:avLst/>
          </a:prstGeom>
          <a:ln>
            <a:solidFill>
              <a:srgbClr val="65A5E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    </a:t>
            </a:r>
            <a:r>
              <a:rPr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针对学校现有信息门户平台中未建设完善的师生应用服务场景，提供线上定制化流程微服务，新建</a:t>
            </a:r>
            <a:r>
              <a:rPr 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以下</a:t>
            </a:r>
            <a:r>
              <a:rPr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微应用</a:t>
            </a:r>
            <a:r>
              <a:rPr 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服务</a:t>
            </a:r>
            <a:r>
              <a:rPr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。</a:t>
            </a:r>
            <a:endParaRPr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endParaRPr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 marL="342900" indent="609600" eaLnBrk="1" latinLnBrk="0" hangingPunct="1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Char char="l"/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“淮师心声”服务大厅</a:t>
            </a:r>
            <a:endParaRPr lang="zh-CN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 marL="685800" indent="457200" eaLnBrk="1" latinLnBrk="0" hangingPunct="1">
              <a:lnSpc>
                <a:spcPct val="150000"/>
              </a:lnSpc>
              <a:spcBef>
                <a:spcPct val="0"/>
              </a:spcBef>
              <a:buFont typeface="Arial" panose="020B0704020202020204" pitchFamily="34" charset="0"/>
              <a:buChar char="•"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报修</a:t>
            </a:r>
            <a:endParaRPr lang="zh-CN" sz="18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 marL="685800" indent="457200" eaLnBrk="1" latinLnBrk="0" hangingPunct="1">
              <a:lnSpc>
                <a:spcPct val="150000"/>
              </a:lnSpc>
              <a:spcBef>
                <a:spcPct val="0"/>
              </a:spcBef>
              <a:buFont typeface="Arial" panose="020B0704020202020204" pitchFamily="34" charset="0"/>
              <a:buChar char="•"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投诉、建议</a:t>
            </a:r>
            <a:endParaRPr lang="zh-CN" sz="18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 marL="685800" indent="457200" eaLnBrk="1" latinLnBrk="0" hangingPunct="1">
              <a:lnSpc>
                <a:spcPct val="150000"/>
              </a:lnSpc>
              <a:spcBef>
                <a:spcPct val="0"/>
              </a:spcBef>
              <a:buFont typeface="Arial" panose="020B0704020202020204" pitchFamily="34" charset="0"/>
              <a:buChar char="•"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失物招领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 marL="685800" indent="457200" eaLnBrk="1" latinLnBrk="0" hangingPunct="1">
              <a:lnSpc>
                <a:spcPct val="150000"/>
              </a:lnSpc>
              <a:spcBef>
                <a:spcPct val="0"/>
              </a:spcBef>
              <a:buFont typeface="Arial" panose="020B0704020202020204" pitchFamily="34" charset="0"/>
              <a:buChar char="•"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满意度调查等</a:t>
            </a:r>
            <a:endParaRPr lang="zh-CN" sz="18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 marL="342900" indent="0" eaLnBrk="1" latinLnBrk="0" hangingPunct="1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None/>
              <a:defRPr/>
            </a:pPr>
            <a:endParaRPr lang="zh-CN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3" name="矩形 2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3" y="103"/>
              <a:ext cx="36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项目概括</a:t>
              </a:r>
              <a:endPara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6" name="图片 5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46335" y="-128270"/>
            <a:ext cx="2752090" cy="10071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3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、投诉建议（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后台管理维护）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524510" y="2320290"/>
            <a:ext cx="2216785" cy="35318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1600"/>
              <a:t>PC</a:t>
            </a:r>
            <a:r>
              <a:rPr lang="zh-CN" altLang="en-US" sz="1600"/>
              <a:t>端：校级管理员</a:t>
            </a:r>
            <a:endParaRPr lang="zh-CN" altLang="en-US" sz="1600"/>
          </a:p>
          <a:p>
            <a:pPr algn="l"/>
            <a:endParaRPr lang="zh-CN" altLang="en-US" sz="1600"/>
          </a:p>
          <a:p>
            <a:pPr algn="l"/>
            <a:endParaRPr lang="zh-CN" altLang="en-US" sz="1600"/>
          </a:p>
          <a:p>
            <a:pPr algn="l"/>
            <a:r>
              <a:rPr lang="zh-CN" altLang="en-US" sz="1600"/>
              <a:t>可对部门管理</a:t>
            </a:r>
            <a:r>
              <a:rPr lang="zh-CN" altLang="en-US" sz="1600"/>
              <a:t>员进行维护。</a:t>
            </a:r>
            <a:endParaRPr lang="zh-CN" altLang="en-US" sz="1600"/>
          </a:p>
          <a:p>
            <a:pPr algn="l"/>
            <a:endParaRPr lang="zh-CN" altLang="en-US" sz="1600"/>
          </a:p>
          <a:p>
            <a:pPr algn="l"/>
            <a:r>
              <a:rPr lang="zh-CN" altLang="en-US" sz="1600"/>
              <a:t>点击</a:t>
            </a:r>
            <a:r>
              <a:rPr lang="zh-CN" altLang="en-US" sz="1600">
                <a:solidFill>
                  <a:srgbClr val="FF0000"/>
                </a:solidFill>
              </a:rPr>
              <a:t>“角色管理”</a:t>
            </a:r>
            <a:r>
              <a:rPr lang="zh-CN" altLang="en-US" sz="1600"/>
              <a:t>，进入相关角色</a:t>
            </a:r>
            <a:r>
              <a:rPr lang="zh-CN" altLang="en-US" sz="1600">
                <a:solidFill>
                  <a:srgbClr val="FF0000"/>
                </a:solidFill>
              </a:rPr>
              <a:t>“分配用户”</a:t>
            </a:r>
            <a:r>
              <a:rPr lang="zh-CN" altLang="en-US" sz="1600"/>
              <a:t>界面，输入</a:t>
            </a:r>
            <a:r>
              <a:rPr lang="zh-CN" altLang="en-US" sz="1600">
                <a:solidFill>
                  <a:srgbClr val="FF0000"/>
                </a:solidFill>
              </a:rPr>
              <a:t>工号</a:t>
            </a:r>
            <a:r>
              <a:rPr lang="zh-CN" altLang="en-US" sz="1600"/>
              <a:t>，勾选确认为</a:t>
            </a:r>
            <a:r>
              <a:rPr lang="zh-CN" altLang="en-US" sz="1600"/>
              <a:t>对应管理员</a:t>
            </a:r>
            <a:endParaRPr lang="zh-CN" altLang="en-US" sz="1600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24510" y="1600200"/>
            <a:ext cx="2084070" cy="403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投诉</a:t>
            </a:r>
            <a:r>
              <a:rPr lang="zh-CN" altLang="en-US"/>
              <a:t>管理人员维护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71800" y="2538095"/>
            <a:ext cx="9487535" cy="43103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500" y="1961515"/>
            <a:ext cx="9005570" cy="446151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2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、报修管理后台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69290" y="1339215"/>
            <a:ext cx="88201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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各部门管理员</a:t>
            </a:r>
            <a:r>
              <a:rPr lang="zh-CN" altLang="en-US">
                <a:sym typeface="+mn-ea"/>
              </a:rPr>
              <a:t>拥有编写通知公告权限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、选择</a:t>
            </a:r>
            <a:r>
              <a:rPr lang="zh-CN" altLang="en-US">
                <a:solidFill>
                  <a:srgbClr val="FF0000"/>
                </a:solidFill>
              </a:rPr>
              <a:t>“系统管理”</a:t>
            </a:r>
            <a:r>
              <a:rPr lang="zh-CN" altLang="en-US"/>
              <a:t>——</a:t>
            </a:r>
            <a:r>
              <a:rPr lang="zh-CN" altLang="en-US">
                <a:solidFill>
                  <a:srgbClr val="FF0000"/>
                </a:solidFill>
              </a:rPr>
              <a:t>“通知公告”</a:t>
            </a:r>
            <a:r>
              <a:rPr lang="zh-CN" altLang="en-US"/>
              <a:t>，点击</a:t>
            </a:r>
            <a:r>
              <a:rPr lang="zh-CN" altLang="en-US">
                <a:solidFill>
                  <a:srgbClr val="FF0000"/>
                </a:solidFill>
              </a:rPr>
              <a:t>“新增”</a:t>
            </a:r>
            <a:r>
              <a:rPr lang="zh-CN" altLang="en-US"/>
              <a:t>，填写对应通知公告内容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 sz="18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84555" y="2392045"/>
            <a:ext cx="9027795" cy="44786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4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失物招领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380365" y="1383665"/>
            <a:ext cx="4070985" cy="5663565"/>
          </a:xfrm>
          <a:prstGeom prst="roundRect">
            <a:avLst>
              <a:gd name="adj" fmla="val 82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p>
            <a:pPr algn="l">
              <a:lnSpc>
                <a:spcPct val="150000"/>
              </a:lnSpc>
            </a:pPr>
            <a:r>
              <a:rPr lang="zh-CN" altLang="en-US" sz="1800"/>
              <a:t>两种角色：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endParaRPr lang="zh-CN" altLang="en-US" sz="1600"/>
          </a:p>
          <a:p>
            <a:pPr algn="l">
              <a:lnSpc>
                <a:spcPct val="150000"/>
              </a:lnSpc>
            </a:pPr>
            <a:r>
              <a:rPr lang="en-US" altLang="zh-CN" sz="1800"/>
              <a:t>1</a:t>
            </a:r>
            <a:r>
              <a:rPr lang="zh-CN" altLang="en-US" sz="1800"/>
              <a:t>、</a:t>
            </a:r>
            <a:r>
              <a:rPr lang="zh-CN" altLang="en-US" sz="1800">
                <a:solidFill>
                  <a:srgbClr val="FF0000"/>
                </a:solidFill>
              </a:rPr>
              <a:t>后勤管理员（对应</a:t>
            </a:r>
            <a:r>
              <a:rPr lang="zh-CN" altLang="en-US" sz="1800">
                <a:solidFill>
                  <a:srgbClr val="FF0000"/>
                </a:solidFill>
              </a:rPr>
              <a:t>管理负责人）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/>
              <a:t> </a:t>
            </a:r>
            <a:r>
              <a:rPr lang="en-US" altLang="zh-CN" sz="1600"/>
              <a:t>  </a:t>
            </a:r>
            <a:r>
              <a:rPr lang="zh-CN" altLang="en-US" sz="1600"/>
              <a:t>设置为后勤相关负责人，具有物品类别维护、</a:t>
            </a:r>
            <a:r>
              <a:rPr lang="zh-CN" altLang="en-US" sz="1600"/>
              <a:t>审核登记等功能权限。</a:t>
            </a:r>
            <a:endParaRPr lang="zh-CN" altLang="en-US" sz="1600"/>
          </a:p>
          <a:p>
            <a:pPr algn="l">
              <a:lnSpc>
                <a:spcPct val="150000"/>
              </a:lnSpc>
            </a:pP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/>
              <a:t>3</a:t>
            </a:r>
            <a:r>
              <a:rPr lang="zh-CN" altLang="en-US" sz="1800"/>
              <a:t>、</a:t>
            </a:r>
            <a:r>
              <a:rPr lang="zh-CN" altLang="en-US" sz="1800">
                <a:solidFill>
                  <a:srgbClr val="FF0000"/>
                </a:solidFill>
              </a:rPr>
              <a:t>普通用户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600"/>
              <a:t>   </a:t>
            </a:r>
            <a:r>
              <a:rPr lang="zh-CN" altLang="en-US" sz="1600"/>
              <a:t>全校师生用户。</a:t>
            </a:r>
            <a:endParaRPr lang="zh-CN" altLang="en-US" sz="1600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7509510" y="6064250"/>
            <a:ext cx="2648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后台管理人员设置</a:t>
            </a:r>
            <a:r>
              <a:rPr lang="zh-CN" altLang="en-US"/>
              <a:t>界面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01540" y="1726565"/>
            <a:ext cx="8007985" cy="37592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4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、失物招领（普通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用户）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965065" y="1456055"/>
            <a:ext cx="2878250" cy="5239546"/>
            <a:chOff x="7819" y="1680"/>
            <a:chExt cx="4533" cy="8251"/>
          </a:xfrm>
        </p:grpSpPr>
        <p:grpSp>
          <p:nvGrpSpPr>
            <p:cNvPr id="9" name="组合 8"/>
            <p:cNvGrpSpPr/>
            <p:nvPr/>
          </p:nvGrpSpPr>
          <p:grpSpPr>
            <a:xfrm>
              <a:off x="7819" y="1680"/>
              <a:ext cx="4533" cy="8251"/>
              <a:chOff x="6434" y="-892"/>
              <a:chExt cx="6693" cy="10961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6434" y="-892"/>
                <a:ext cx="6693" cy="10961"/>
                <a:chOff x="6434" y="-892"/>
                <a:chExt cx="6693" cy="10961"/>
              </a:xfrm>
            </p:grpSpPr>
            <p:pic>
              <p:nvPicPr>
                <p:cNvPr id="2" name="图片 1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34" y="-892"/>
                  <a:ext cx="6693" cy="10711"/>
                </a:xfrm>
                <a:prstGeom prst="rect">
                  <a:avLst/>
                </a:prstGeom>
              </p:spPr>
            </p:pic>
            <p:sp>
              <p:nvSpPr>
                <p:cNvPr id="25" name="矩形 24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6957" y="9107"/>
                  <a:ext cx="5555" cy="962"/>
                </a:xfrm>
                <a:prstGeom prst="rect">
                  <a:avLst/>
                </a:prstGeom>
                <a:noFill/>
                <a:ln w="28575" cmpd="sng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" name="直接箭头连接符 2"/>
              <p:cNvCxnSpPr/>
              <p:nvPr/>
            </p:nvCxnSpPr>
            <p:spPr>
              <a:xfrm>
                <a:off x="11146" y="7737"/>
                <a:ext cx="1365" cy="873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4" name="文本框 3"/>
            <p:cNvSpPr txBox="1"/>
            <p:nvPr/>
          </p:nvSpPr>
          <p:spPr>
            <a:xfrm>
              <a:off x="8651" y="8530"/>
              <a:ext cx="3063" cy="5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/>
                <a:t>点击“我要</a:t>
              </a:r>
              <a:r>
                <a:rPr lang="zh-CN" altLang="en-US"/>
                <a:t>寻物”</a:t>
              </a:r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3205" b="14785"/>
          <a:stretch>
            <a:fillRect/>
          </a:stretch>
        </p:blipFill>
        <p:spPr>
          <a:xfrm>
            <a:off x="8929370" y="1024255"/>
            <a:ext cx="2767965" cy="593153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9669780" y="4696460"/>
            <a:ext cx="2230755" cy="367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填写具体信息</a:t>
            </a:r>
            <a:endParaRPr lang="zh-CN" altLang="en-US"/>
          </a:p>
        </p:txBody>
      </p:sp>
      <p:cxnSp>
        <p:nvCxnSpPr>
          <p:cNvPr id="10" name="直接箭头连接符 9"/>
          <p:cNvCxnSpPr/>
          <p:nvPr>
            <p:custDataLst>
              <p:tags r:id="rId9"/>
            </p:custDataLst>
          </p:nvPr>
        </p:nvCxnSpPr>
        <p:spPr>
          <a:xfrm>
            <a:off x="9669780" y="5632450"/>
            <a:ext cx="866775" cy="554355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b="31080"/>
          <a:stretch>
            <a:fillRect/>
          </a:stretch>
        </p:blipFill>
        <p:spPr>
          <a:xfrm>
            <a:off x="1073785" y="1864995"/>
            <a:ext cx="2682875" cy="4984750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>
            <p:custDataLst>
              <p:tags r:id="rId12"/>
            </p:custDataLst>
          </p:nvPr>
        </p:nvCxnSpPr>
        <p:spPr>
          <a:xfrm>
            <a:off x="2397125" y="4840605"/>
            <a:ext cx="290830" cy="410210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029335" y="1400175"/>
            <a:ext cx="1757045" cy="311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Wingdings" panose="05000000000000000000" charset="0"/>
              <a:buChar char=""/>
            </a:pPr>
            <a:r>
              <a:rPr lang="zh-CN" altLang="en-US" b="1"/>
              <a:t>我要寻物</a:t>
            </a:r>
            <a:endParaRPr lang="zh-CN" altLang="en-US" b="1"/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985" b="36277"/>
          <a:stretch>
            <a:fillRect/>
          </a:stretch>
        </p:blipFill>
        <p:spPr>
          <a:xfrm>
            <a:off x="4341495" y="1744980"/>
            <a:ext cx="2611755" cy="439293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4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、失物招领（普通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用户）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84555" y="1887855"/>
            <a:ext cx="2878250" cy="5120198"/>
            <a:chOff x="7819" y="1680"/>
            <a:chExt cx="4533" cy="8063"/>
          </a:xfrm>
        </p:grpSpPr>
        <p:grpSp>
          <p:nvGrpSpPr>
            <p:cNvPr id="5" name="组合 4"/>
            <p:cNvGrpSpPr/>
            <p:nvPr/>
          </p:nvGrpSpPr>
          <p:grpSpPr>
            <a:xfrm rot="0">
              <a:off x="7819" y="1680"/>
              <a:ext cx="4533" cy="8063"/>
              <a:chOff x="6434" y="-892"/>
              <a:chExt cx="6693" cy="10711"/>
            </a:xfrm>
          </p:grpSpPr>
          <p:pic>
            <p:nvPicPr>
              <p:cNvPr id="2" name="图片 1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6434" y="-892"/>
                <a:ext cx="6693" cy="10711"/>
              </a:xfrm>
              <a:prstGeom prst="rect">
                <a:avLst/>
              </a:prstGeom>
            </p:spPr>
          </p:pic>
          <p:sp>
            <p:nvSpPr>
              <p:cNvPr id="25" name="矩形 24"/>
              <p:cNvSpPr/>
              <p:nvPr>
                <p:custDataLst>
                  <p:tags r:id="rId7"/>
                </p:custDataLst>
              </p:nvPr>
            </p:nvSpPr>
            <p:spPr>
              <a:xfrm>
                <a:off x="6434" y="2253"/>
                <a:ext cx="6692" cy="1161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8651" y="7110"/>
              <a:ext cx="3063" cy="5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/>
                <a:t>查看认领</a:t>
              </a:r>
              <a:r>
                <a:rPr lang="zh-CN" altLang="en-US"/>
                <a:t>列表</a:t>
              </a:r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229600" y="1311910"/>
            <a:ext cx="2611120" cy="4608830"/>
            <a:chOff x="12960" y="2066"/>
            <a:chExt cx="4112" cy="7258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t="3205" b="33073"/>
            <a:stretch>
              <a:fillRect/>
            </a:stretch>
          </p:blipFill>
          <p:spPr>
            <a:xfrm>
              <a:off x="12960" y="2066"/>
              <a:ext cx="4113" cy="7258"/>
            </a:xfrm>
            <a:prstGeom prst="rect">
              <a:avLst/>
            </a:prstGeom>
          </p:spPr>
        </p:pic>
        <p:cxnSp>
          <p:nvCxnSpPr>
            <p:cNvPr id="10" name="直接箭头连接符 9"/>
            <p:cNvCxnSpPr/>
            <p:nvPr>
              <p:custDataLst>
                <p:tags r:id="rId10"/>
              </p:custDataLst>
            </p:nvPr>
          </p:nvCxnSpPr>
          <p:spPr>
            <a:xfrm>
              <a:off x="13527" y="7056"/>
              <a:ext cx="1365" cy="873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12" name="直接箭头连接符 11"/>
          <p:cNvCxnSpPr/>
          <p:nvPr>
            <p:custDataLst>
              <p:tags r:id="rId11"/>
            </p:custDataLst>
          </p:nvPr>
        </p:nvCxnSpPr>
        <p:spPr>
          <a:xfrm>
            <a:off x="5277485" y="5200650"/>
            <a:ext cx="290830" cy="410210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1029335" y="1400175"/>
            <a:ext cx="1757045" cy="311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Wingdings" panose="05000000000000000000" charset="0"/>
              <a:buChar char=""/>
            </a:pPr>
            <a:r>
              <a:rPr lang="zh-CN" altLang="en-US" b="1"/>
              <a:t>认领失物</a:t>
            </a:r>
            <a:endParaRPr lang="zh-CN" altLang="en-US" b="1"/>
          </a:p>
        </p:txBody>
      </p:sp>
      <p:sp>
        <p:nvSpPr>
          <p:cNvPr id="16" name="文本框 15"/>
          <p:cNvSpPr txBox="1"/>
          <p:nvPr/>
        </p:nvSpPr>
        <p:spPr>
          <a:xfrm>
            <a:off x="4599940" y="6390640"/>
            <a:ext cx="2306320" cy="410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确认信息，点击认领</a:t>
            </a:r>
            <a:endParaRPr lang="zh-CN" altLang="en-US"/>
          </a:p>
        </p:txBody>
      </p:sp>
      <p:sp>
        <p:nvSpPr>
          <p:cNvPr id="24" name="文本框 23"/>
          <p:cNvSpPr txBox="1"/>
          <p:nvPr>
            <p:custDataLst>
              <p:tags r:id="rId13"/>
            </p:custDataLst>
          </p:nvPr>
        </p:nvSpPr>
        <p:spPr>
          <a:xfrm>
            <a:off x="8150860" y="6424295"/>
            <a:ext cx="2926715" cy="412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填写证件信息，</a:t>
            </a:r>
            <a:r>
              <a:rPr lang="zh-CN" altLang="en-US"/>
              <a:t>提交认领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4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、失物招领（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管理员）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0036175" y="2967990"/>
            <a:ext cx="2230755" cy="2120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/>
              <a:t>管理员</a:t>
            </a:r>
            <a:r>
              <a:rPr lang="en-US" altLang="zh-CN"/>
              <a:t>PC</a:t>
            </a:r>
            <a:r>
              <a:rPr lang="zh-CN" altLang="en-US"/>
              <a:t>端：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可在</a:t>
            </a:r>
            <a:r>
              <a:rPr lang="en-US" altLang="zh-CN"/>
              <a:t>PC</a:t>
            </a:r>
            <a:r>
              <a:rPr lang="zh-CN" altLang="en-US"/>
              <a:t>端进行发布、</a:t>
            </a:r>
            <a:r>
              <a:rPr lang="zh-CN" altLang="en-US"/>
              <a:t>认领审核；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>
                <a:sym typeface="+mn-ea"/>
              </a:rPr>
              <a:t>可维护失物物品类型维护</a:t>
            </a:r>
            <a:endParaRPr lang="zh-CN" altLang="en-US"/>
          </a:p>
        </p:txBody>
      </p:sp>
      <p:cxnSp>
        <p:nvCxnSpPr>
          <p:cNvPr id="10" name="直接箭头连接符 9"/>
          <p:cNvCxnSpPr/>
          <p:nvPr>
            <p:custDataLst>
              <p:tags r:id="rId4"/>
            </p:custDataLst>
          </p:nvPr>
        </p:nvCxnSpPr>
        <p:spPr>
          <a:xfrm>
            <a:off x="7437755" y="2607945"/>
            <a:ext cx="866775" cy="554355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2755" y="2443480"/>
            <a:ext cx="9468485" cy="459676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884555" y="1485265"/>
            <a:ext cx="1962150" cy="346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Wingdings" panose="05000000000000000000" charset="0"/>
              <a:buChar char=""/>
            </a:pPr>
            <a:r>
              <a:rPr lang="zh-CN" altLang="en-US" b="1"/>
              <a:t>认领审核</a:t>
            </a:r>
            <a:endParaRPr lang="zh-CN" altLang="en-US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8925" y="1671955"/>
            <a:ext cx="6444615" cy="534924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4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失物招领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0036175" y="2967990"/>
            <a:ext cx="2230755" cy="2120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/>
              <a:t>管理员</a:t>
            </a:r>
            <a:r>
              <a:rPr lang="en-US" altLang="zh-CN"/>
              <a:t>PC</a:t>
            </a:r>
            <a:r>
              <a:rPr lang="zh-CN" altLang="en-US"/>
              <a:t>端：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可在</a:t>
            </a:r>
            <a:r>
              <a:rPr lang="en-US" altLang="zh-CN"/>
              <a:t>PC</a:t>
            </a:r>
            <a:r>
              <a:rPr lang="zh-CN" altLang="en-US"/>
              <a:t>端进行发布、</a:t>
            </a:r>
            <a:r>
              <a:rPr lang="zh-CN" altLang="en-US"/>
              <a:t>认领审核；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可维护</a:t>
            </a:r>
            <a:r>
              <a:rPr lang="zh-CN" altLang="en-US"/>
              <a:t>失物物品类型</a:t>
            </a:r>
            <a:r>
              <a:rPr lang="zh-CN" altLang="en-US"/>
              <a:t>维护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96900" y="2103755"/>
            <a:ext cx="9359265" cy="451231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84555" y="1485265"/>
            <a:ext cx="2136140" cy="3479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Wingdings" panose="05000000000000000000" charset="0"/>
              <a:buChar char=""/>
            </a:pPr>
            <a:r>
              <a:rPr lang="zh-CN" altLang="en-US" b="1"/>
              <a:t>物品类型</a:t>
            </a:r>
            <a:r>
              <a:rPr lang="zh-CN" altLang="en-US" b="1"/>
              <a:t>维护</a:t>
            </a:r>
            <a:endParaRPr lang="zh-CN" altLang="en-US" b="1"/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9561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5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、满意度调查（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管理员）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98340" y="2150745"/>
            <a:ext cx="8049895" cy="4540250"/>
          </a:xfrm>
          <a:prstGeom prst="rect">
            <a:avLst/>
          </a:prstGeom>
        </p:spPr>
      </p:pic>
      <p:sp>
        <p:nvSpPr>
          <p:cNvPr id="8" name="圆角矩形 7"/>
          <p:cNvSpPr/>
          <p:nvPr>
            <p:custDataLst>
              <p:tags r:id="rId5"/>
            </p:custDataLst>
          </p:nvPr>
        </p:nvSpPr>
        <p:spPr>
          <a:xfrm>
            <a:off x="325755" y="1816100"/>
            <a:ext cx="3858895" cy="4875530"/>
          </a:xfrm>
          <a:prstGeom prst="roundRect">
            <a:avLst>
              <a:gd name="adj" fmla="val 82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p>
            <a:pPr algn="l">
              <a:lnSpc>
                <a:spcPct val="150000"/>
              </a:lnSpc>
            </a:pPr>
            <a:r>
              <a:rPr lang="zh-CN" altLang="en-US" sz="1800"/>
              <a:t>三种角色：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/>
              <a:t>1</a:t>
            </a:r>
            <a:r>
              <a:rPr lang="zh-CN" altLang="en-US" sz="1800"/>
              <a:t>、</a:t>
            </a:r>
            <a:r>
              <a:rPr lang="zh-CN" altLang="en-US" sz="1800">
                <a:solidFill>
                  <a:srgbClr val="FF0000"/>
                </a:solidFill>
              </a:rPr>
              <a:t>校级管理员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600"/>
              <a:t>   </a:t>
            </a:r>
            <a:r>
              <a:rPr lang="zh-CN" altLang="en-US" sz="1600"/>
              <a:t>设置为校办负责人，具有超级管理员</a:t>
            </a:r>
            <a:r>
              <a:rPr lang="zh-CN" altLang="en-US" sz="1600"/>
              <a:t>账号权限。</a:t>
            </a:r>
            <a:endParaRPr lang="zh-CN" altLang="en-US" sz="1600"/>
          </a:p>
          <a:p>
            <a:pPr algn="l">
              <a:lnSpc>
                <a:spcPct val="150000"/>
              </a:lnSpc>
            </a:pPr>
            <a:endParaRPr lang="zh-CN" altLang="en-US" sz="1600"/>
          </a:p>
          <a:p>
            <a:pPr algn="l">
              <a:lnSpc>
                <a:spcPct val="150000"/>
              </a:lnSpc>
            </a:pPr>
            <a:r>
              <a:rPr lang="en-US" altLang="zh-CN" sz="1800"/>
              <a:t>2</a:t>
            </a:r>
            <a:r>
              <a:rPr lang="zh-CN" altLang="en-US" sz="1800"/>
              <a:t>、</a:t>
            </a:r>
            <a:r>
              <a:rPr lang="zh-CN" altLang="en-US" sz="1800">
                <a:solidFill>
                  <a:srgbClr val="FF0000"/>
                </a:solidFill>
              </a:rPr>
              <a:t>部门管理员（负责人）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/>
              <a:t> </a:t>
            </a:r>
            <a:r>
              <a:rPr lang="en-US" altLang="zh-CN" sz="1600"/>
              <a:t>  </a:t>
            </a:r>
            <a:r>
              <a:rPr lang="zh-CN" altLang="en-US" sz="1600"/>
              <a:t>设置为部门管理员，具有设计、编辑、发布</a:t>
            </a:r>
            <a:r>
              <a:rPr lang="zh-CN" altLang="en-US" sz="1600"/>
              <a:t>本部门问卷等功能权限。</a:t>
            </a:r>
            <a:endParaRPr lang="zh-CN" altLang="en-US" sz="1600"/>
          </a:p>
          <a:p>
            <a:pPr algn="l">
              <a:lnSpc>
                <a:spcPct val="150000"/>
              </a:lnSpc>
            </a:pP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/>
              <a:t>3</a:t>
            </a:r>
            <a:r>
              <a:rPr lang="zh-CN" altLang="en-US" sz="1800"/>
              <a:t>、</a:t>
            </a:r>
            <a:r>
              <a:rPr lang="zh-CN" altLang="en-US" sz="1800">
                <a:solidFill>
                  <a:srgbClr val="FF0000"/>
                </a:solidFill>
              </a:rPr>
              <a:t>普通用户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600"/>
              <a:t>   </a:t>
            </a:r>
            <a:r>
              <a:rPr lang="zh-CN" altLang="en-US" sz="1600"/>
              <a:t>全校师生用户。</a:t>
            </a:r>
            <a:endParaRPr lang="zh-CN" altLang="en-US" sz="1600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圆角矩形 3"/>
          <p:cNvSpPr/>
          <p:nvPr/>
        </p:nvSpPr>
        <p:spPr>
          <a:xfrm>
            <a:off x="4917440" y="6682740"/>
            <a:ext cx="3190240" cy="4305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sz="1600"/>
              <a:t>普通用户</a:t>
            </a:r>
            <a:r>
              <a:rPr lang="zh-CN" sz="1600"/>
              <a:t>移动端满意度评价界面</a:t>
            </a:r>
            <a:endParaRPr lang="zh-CN" sz="1600"/>
          </a:p>
        </p:txBody>
      </p:sp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9561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5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、满意度调查（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移动端）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89380" y="1384300"/>
            <a:ext cx="3112135" cy="4980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05400" y="1409065"/>
            <a:ext cx="3038475" cy="48628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706485" y="1456055"/>
            <a:ext cx="3079115" cy="49276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9561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5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、满意度调查（</a:t>
            </a: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PC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端）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3"/>
            </p:custDataLst>
          </p:nvPr>
        </p:nvSpPr>
        <p:spPr>
          <a:xfrm>
            <a:off x="4989195" y="6424930"/>
            <a:ext cx="3190240" cy="4305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sz="1600"/>
              <a:t>管理员满意度</a:t>
            </a:r>
            <a:r>
              <a:rPr lang="en-US" altLang="zh-CN" sz="1600"/>
              <a:t>PC</a:t>
            </a:r>
            <a:r>
              <a:rPr lang="zh-CN" altLang="en-US" sz="1600"/>
              <a:t>端</a:t>
            </a:r>
            <a:r>
              <a:rPr lang="zh-CN" sz="1600"/>
              <a:t>评价界面</a:t>
            </a:r>
            <a:endParaRPr lang="zh-CN" sz="160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96900" y="2247900"/>
            <a:ext cx="9002395" cy="39973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045460" y="1595755"/>
            <a:ext cx="9104630" cy="4057650"/>
            <a:chOff x="4796" y="2513"/>
            <a:chExt cx="14338" cy="6390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4796" y="2513"/>
              <a:ext cx="14338" cy="639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5228" y="6337"/>
              <a:ext cx="2613" cy="70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>
                  <a:solidFill>
                    <a:srgbClr val="FF0000"/>
                  </a:solidFill>
                </a:rPr>
                <a:t>关闭该问卷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</p:grp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圆角矩形 3"/>
          <p:cNvSpPr/>
          <p:nvPr/>
        </p:nvSpPr>
        <p:spPr>
          <a:xfrm>
            <a:off x="1316355" y="1744345"/>
            <a:ext cx="1119505" cy="3197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sz="1600"/>
          </a:p>
          <a:p>
            <a:pPr algn="ctr"/>
            <a:r>
              <a:rPr lang="zh-CN" sz="1600"/>
              <a:t>电脑端</a:t>
            </a:r>
            <a:endParaRPr lang="zh-CN" sz="1600"/>
          </a:p>
          <a:p>
            <a:pPr algn="l"/>
            <a:endParaRPr lang="zh-CN" altLang="en-US" sz="1600">
              <a:solidFill>
                <a:schemeClr val="tx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108835" y="6424930"/>
            <a:ext cx="8140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目前主要集成功能包括：我要报修、我要投诉、失物招领、服务热线</a:t>
            </a:r>
            <a:r>
              <a:rPr lang="zh-CN" altLang="en-US"/>
              <a:t>等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33115" y="1600200"/>
            <a:ext cx="7966075" cy="42760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25755" y="65405"/>
            <a:ext cx="444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建设效果</a:t>
            </a:r>
            <a:endParaRPr lang="zh-CN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>
              <a:buNone/>
            </a:pPr>
            <a:r>
              <a:rPr lang="en-US" sz="2400">
                <a:latin typeface="宋体" pitchFamily="2" charset="-122"/>
                <a:cs typeface="宋体" pitchFamily="2" charset="-122"/>
                <a:sym typeface="+mn-ea"/>
              </a:rPr>
              <a:t>1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、“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淮师心声”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服务大厅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812800" y="1312545"/>
            <a:ext cx="4238625" cy="5031105"/>
          </a:xfrm>
          <a:prstGeom prst="rect">
            <a:avLst/>
          </a:prstGeom>
          <a:ln>
            <a:solidFill>
              <a:srgbClr val="65A5E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None/>
              <a:defRPr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目前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已完成工作：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Char char="Ø"/>
              <a:defRPr/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Char char="Ø"/>
              <a:defRPr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对接学校门户大厅：实现统一身份认证，实现微信端小程序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对接。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Char char="Ø"/>
              <a:defRPr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完成淮师心声、报修维修、失物招领等线上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微服务。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Char char="Ø"/>
              <a:defRPr/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None/>
              <a:defRPr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后续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展望：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  <a:defRPr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继续完善其他刚需微服务，集成对接统一门户。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Char char="Ø"/>
              <a:defRPr/>
            </a:pP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3" name="矩形 2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13" y="103"/>
              <a:ext cx="36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项目目标</a:t>
              </a:r>
              <a:endPara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6" name="图片 5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46335" y="-128270"/>
            <a:ext cx="2752090" cy="100711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205095" y="2032000"/>
            <a:ext cx="7483475" cy="3756660"/>
            <a:chOff x="4909" y="2520"/>
            <a:chExt cx="14972" cy="6844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909" y="2520"/>
              <a:ext cx="14973" cy="6845"/>
            </a:xfrm>
            <a:prstGeom prst="rect">
              <a:avLst/>
            </a:prstGeom>
          </p:spPr>
        </p:pic>
        <p:sp>
          <p:nvSpPr>
            <p:cNvPr id="11" name="矩形 10"/>
            <p:cNvSpPr/>
            <p:nvPr>
              <p:custDataLst>
                <p:tags r:id="rId5"/>
              </p:custDataLst>
            </p:nvPr>
          </p:nvSpPr>
          <p:spPr>
            <a:xfrm>
              <a:off x="5816" y="3540"/>
              <a:ext cx="2155" cy="1588"/>
            </a:xfrm>
            <a:prstGeom prst="rect">
              <a:avLst/>
            </a:prstGeom>
            <a:solidFill>
              <a:srgbClr val="5084B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 dirty="0">
                <a:ea typeface="微软雅黑" panose="020B0503020204020204" pitchFamily="34" charset="-122"/>
              </a:rPr>
              <a:t>Thanks</a:t>
            </a:r>
            <a:endParaRPr lang="en-US" altLang="zh-CN" dirty="0"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22"/>
            <p:custDataLst>
              <p:tags r:id="rId2"/>
            </p:custDataLst>
          </p:nvPr>
        </p:nvSpPr>
        <p:spPr>
          <a:xfrm>
            <a:off x="5150485" y="4568825"/>
            <a:ext cx="6295390" cy="631825"/>
          </a:xfrm>
        </p:spPr>
        <p:txBody>
          <a:bodyPr/>
          <a:lstStyle/>
          <a:p>
            <a:r>
              <a:rPr lang="zh-CN" altLang="en-US" sz="2400">
                <a:ea typeface="微软雅黑" panose="020B0503020204020204" pitchFamily="34" charset="-122"/>
              </a:rPr>
              <a:t>感谢各位领导和专家聆听，批评指导！</a:t>
            </a:r>
            <a:endParaRPr lang="zh-CN" altLang="en-US" sz="2400"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>
              <a:buNone/>
            </a:pPr>
            <a:r>
              <a:rPr lang="en-US" sz="2400">
                <a:latin typeface="宋体" pitchFamily="2" charset="-122"/>
                <a:cs typeface="宋体" pitchFamily="2" charset="-122"/>
                <a:sym typeface="+mn-ea"/>
              </a:rPr>
              <a:t>1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、“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淮师心声”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服务大厅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669290" y="1672590"/>
            <a:ext cx="2216785" cy="3197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 sz="1600"/>
              <a:t>PC</a:t>
            </a:r>
            <a:r>
              <a:rPr lang="zh-CN" altLang="en-US" sz="1600"/>
              <a:t>端主要为管理员使用端，包括应用</a:t>
            </a:r>
            <a:r>
              <a:rPr lang="zh-CN" altLang="en-US" sz="1600"/>
              <a:t>配置、系统</a:t>
            </a:r>
            <a:r>
              <a:rPr lang="zh-CN" altLang="en-US" sz="1600"/>
              <a:t>权限配置。</a:t>
            </a:r>
            <a:endParaRPr lang="zh-CN" altLang="en-US" sz="1600"/>
          </a:p>
          <a:p>
            <a:pPr algn="l"/>
            <a:endParaRPr lang="zh-CN" altLang="en-US" sz="1600"/>
          </a:p>
          <a:p>
            <a:pPr algn="l"/>
            <a:r>
              <a:rPr lang="zh-CN" altLang="en-US" sz="1600"/>
              <a:t>普通用户也可登陆</a:t>
            </a:r>
            <a:r>
              <a:rPr lang="en-US" altLang="zh-CN" sz="1600"/>
              <a:t>PC</a:t>
            </a:r>
            <a:r>
              <a:rPr lang="zh-CN" altLang="en-US" sz="1600"/>
              <a:t>端进行报修、投诉、失物招领</a:t>
            </a:r>
            <a:r>
              <a:rPr lang="zh-CN" altLang="en-US" sz="1600"/>
              <a:t>等功能。</a:t>
            </a:r>
            <a:endParaRPr lang="zh-CN" altLang="en-US" sz="160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973070" y="1489710"/>
            <a:ext cx="9705340" cy="4866640"/>
          </a:xfrm>
          <a:prstGeom prst="rect">
            <a:avLst/>
          </a:prstGeom>
        </p:spPr>
      </p:pic>
      <p:cxnSp>
        <p:nvCxnSpPr>
          <p:cNvPr id="2" name="直接箭头连接符 1"/>
          <p:cNvCxnSpPr/>
          <p:nvPr/>
        </p:nvCxnSpPr>
        <p:spPr>
          <a:xfrm flipH="1" flipV="1">
            <a:off x="3981450" y="2176145"/>
            <a:ext cx="821690" cy="928370"/>
          </a:xfrm>
          <a:prstGeom prst="straightConnector1">
            <a:avLst/>
          </a:prstGeom>
          <a:ln w="31750" cap="rnd">
            <a:solidFill>
              <a:srgbClr val="FF0000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圆角矩形 3"/>
          <p:cNvSpPr/>
          <p:nvPr/>
        </p:nvSpPr>
        <p:spPr>
          <a:xfrm>
            <a:off x="1316355" y="1744345"/>
            <a:ext cx="1028065" cy="3197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sz="1600" b="1"/>
              <a:t>移动端：</a:t>
            </a:r>
            <a:endParaRPr lang="zh-CN" sz="1600" b="1"/>
          </a:p>
          <a:p>
            <a:pPr algn="ctr"/>
            <a:endParaRPr lang="zh-CN" altLang="en-US" sz="1600">
              <a:solidFill>
                <a:schemeClr val="tx1"/>
              </a:solidFill>
            </a:endParaRPr>
          </a:p>
          <a:p>
            <a:pPr algn="ctr"/>
            <a:r>
              <a:rPr lang="zh-CN" altLang="en-US" sz="1600">
                <a:solidFill>
                  <a:schemeClr val="tx1"/>
                </a:solidFill>
              </a:rPr>
              <a:t>淮北师范大学信息门户微信小程序</a:t>
            </a:r>
            <a:endParaRPr lang="zh-CN" altLang="en-US" sz="1600">
              <a:solidFill>
                <a:schemeClr val="tx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9245" y="69850"/>
            <a:ext cx="444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建设效果</a:t>
            </a:r>
            <a:endParaRPr lang="zh-CN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>
              <a:buNone/>
            </a:pPr>
            <a:r>
              <a:rPr lang="en-US" sz="2400">
                <a:latin typeface="宋体" pitchFamily="2" charset="-122"/>
                <a:cs typeface="宋体" pitchFamily="2" charset="-122"/>
                <a:sym typeface="+mn-ea"/>
              </a:rPr>
              <a:t>1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、“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淮师心声”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服务大厅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650" y="878840"/>
            <a:ext cx="2679065" cy="581787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069330" y="878840"/>
            <a:ext cx="2696210" cy="5853430"/>
            <a:chOff x="9558" y="1384"/>
            <a:chExt cx="4246" cy="921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58" y="1384"/>
              <a:ext cx="4246" cy="9218"/>
            </a:xfrm>
            <a:prstGeom prst="rect">
              <a:avLst/>
            </a:prstGeom>
          </p:spPr>
        </p:pic>
        <p:cxnSp>
          <p:nvCxnSpPr>
            <p:cNvPr id="2" name="直接箭头连接符 1"/>
            <p:cNvCxnSpPr/>
            <p:nvPr>
              <p:custDataLst>
                <p:tags r:id="rId5"/>
              </p:custDataLst>
            </p:nvPr>
          </p:nvCxnSpPr>
          <p:spPr>
            <a:xfrm>
              <a:off x="10692" y="4448"/>
              <a:ext cx="747" cy="1033"/>
            </a:xfrm>
            <a:prstGeom prst="straightConnector1">
              <a:avLst/>
            </a:prstGeom>
            <a:ln w="31750" cap="rnd">
              <a:solidFill>
                <a:srgbClr val="FF0000"/>
              </a:solidFill>
              <a:round/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11033" y="5674"/>
              <a:ext cx="1233" cy="941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900680" y="1312545"/>
            <a:ext cx="2407920" cy="5228590"/>
            <a:chOff x="4568" y="2067"/>
            <a:chExt cx="3792" cy="823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68" y="2067"/>
              <a:ext cx="3792" cy="8234"/>
            </a:xfrm>
            <a:prstGeom prst="rect">
              <a:avLst/>
            </a:prstGeom>
          </p:spPr>
        </p:pic>
        <p:sp>
          <p:nvSpPr>
            <p:cNvPr id="3" name="矩形 2"/>
            <p:cNvSpPr/>
            <p:nvPr>
              <p:custDataLst>
                <p:tags r:id="rId8"/>
              </p:custDataLst>
            </p:nvPr>
          </p:nvSpPr>
          <p:spPr>
            <a:xfrm>
              <a:off x="7481" y="6766"/>
              <a:ext cx="871" cy="941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3" name="直接箭头连接符 12"/>
            <p:cNvCxnSpPr/>
            <p:nvPr>
              <p:custDataLst>
                <p:tags r:id="rId9"/>
              </p:custDataLst>
            </p:nvPr>
          </p:nvCxnSpPr>
          <p:spPr>
            <a:xfrm>
              <a:off x="7064" y="5582"/>
              <a:ext cx="747" cy="1033"/>
            </a:xfrm>
            <a:prstGeom prst="straightConnector1">
              <a:avLst/>
            </a:prstGeom>
            <a:ln w="31750" cap="rnd">
              <a:solidFill>
                <a:srgbClr val="FF0000"/>
              </a:solidFill>
              <a:round/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2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、报修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380365" y="1383665"/>
            <a:ext cx="4070985" cy="5663565"/>
          </a:xfrm>
          <a:prstGeom prst="roundRect">
            <a:avLst>
              <a:gd name="adj" fmla="val 82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p>
            <a:pPr algn="l">
              <a:lnSpc>
                <a:spcPct val="150000"/>
              </a:lnSpc>
            </a:pPr>
            <a:r>
              <a:rPr lang="zh-CN" altLang="en-US" sz="1800"/>
              <a:t>四种角色：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/>
              <a:t>1</a:t>
            </a:r>
            <a:r>
              <a:rPr lang="zh-CN" altLang="en-US" sz="1800"/>
              <a:t>、</a:t>
            </a:r>
            <a:r>
              <a:rPr lang="zh-CN" altLang="en-US" sz="1800">
                <a:solidFill>
                  <a:srgbClr val="FF0000"/>
                </a:solidFill>
              </a:rPr>
              <a:t>校级管理员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600"/>
              <a:t>   </a:t>
            </a:r>
            <a:r>
              <a:rPr lang="zh-CN" altLang="en-US" sz="1600"/>
              <a:t>校办指定专人负责，具有超级管理员</a:t>
            </a:r>
            <a:r>
              <a:rPr lang="zh-CN" altLang="en-US" sz="1600"/>
              <a:t>账号权限。</a:t>
            </a:r>
            <a:endParaRPr lang="zh-CN" altLang="en-US" sz="1600"/>
          </a:p>
          <a:p>
            <a:pPr algn="l">
              <a:lnSpc>
                <a:spcPct val="150000"/>
              </a:lnSpc>
            </a:pPr>
            <a:r>
              <a:rPr lang="zh-CN" altLang="en-US" sz="1800">
                <a:solidFill>
                  <a:srgbClr val="FF0000"/>
                </a:solidFill>
              </a:rPr>
              <a:t>2</a:t>
            </a:r>
            <a:r>
              <a:rPr lang="zh-CN" altLang="en-US" sz="1800">
                <a:solidFill>
                  <a:srgbClr val="FF0000"/>
                </a:solidFill>
              </a:rPr>
              <a:t>、部门管理员</a:t>
            </a:r>
            <a:endParaRPr lang="zh-CN" altLang="en-US" sz="1800">
              <a:solidFill>
                <a:srgbClr val="FF000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/>
              <a:t> </a:t>
            </a:r>
            <a:r>
              <a:rPr lang="en-US" altLang="zh-CN" sz="1600"/>
              <a:t>  </a:t>
            </a:r>
            <a:r>
              <a:rPr lang="zh-CN" altLang="en-US" sz="1600"/>
              <a:t>各部门指定专人负责，具有本部门管理权限，分配报修任务，派单至下属具体科室，可维护本部门报修类别、维修人员。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/>
              <a:t>3</a:t>
            </a:r>
            <a:r>
              <a:rPr lang="zh-CN" altLang="en-US" sz="1800"/>
              <a:t>、</a:t>
            </a:r>
            <a:r>
              <a:rPr lang="zh-CN" altLang="en-US" sz="1800">
                <a:solidFill>
                  <a:srgbClr val="FF0000"/>
                </a:solidFill>
              </a:rPr>
              <a:t>科室管理员（维修人员）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/>
              <a:t>   </a:t>
            </a:r>
            <a:r>
              <a:rPr lang="zh-CN" altLang="en-US" sz="1600"/>
              <a:t>设置为具体科室负责人，具有接单、维修权限。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800"/>
              <a:t>4</a:t>
            </a:r>
            <a:r>
              <a:rPr lang="zh-CN" altLang="en-US" sz="1800"/>
              <a:t>、</a:t>
            </a:r>
            <a:r>
              <a:rPr lang="zh-CN" altLang="en-US" sz="1800">
                <a:solidFill>
                  <a:srgbClr val="FF0000"/>
                </a:solidFill>
              </a:rPr>
              <a:t>普通用户</a:t>
            </a:r>
            <a:endParaRPr lang="zh-CN" altLang="en-US" sz="1800"/>
          </a:p>
          <a:p>
            <a:pPr algn="l">
              <a:lnSpc>
                <a:spcPct val="150000"/>
              </a:lnSpc>
            </a:pPr>
            <a:r>
              <a:rPr lang="en-US" altLang="zh-CN" sz="1600"/>
              <a:t>   </a:t>
            </a:r>
            <a:r>
              <a:rPr lang="zh-CN" altLang="en-US" sz="1600"/>
              <a:t>全校师生用户。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56760" y="1600200"/>
            <a:ext cx="8168640" cy="40798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09510" y="6064250"/>
            <a:ext cx="2648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后台管理人员设置</a:t>
            </a:r>
            <a:r>
              <a:rPr lang="zh-CN" altLang="en-US"/>
              <a:t>界面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2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、总体流程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1604645" y="1587500"/>
            <a:ext cx="9987915" cy="4351020"/>
            <a:chOff x="2074" y="2500"/>
            <a:chExt cx="15729" cy="6852"/>
          </a:xfrm>
        </p:grpSpPr>
        <p:grpSp>
          <p:nvGrpSpPr>
            <p:cNvPr id="2" name="组合 1"/>
            <p:cNvGrpSpPr/>
            <p:nvPr/>
          </p:nvGrpSpPr>
          <p:grpSpPr>
            <a:xfrm>
              <a:off x="2074" y="2500"/>
              <a:ext cx="15729" cy="5975"/>
              <a:chOff x="1863" y="2339"/>
              <a:chExt cx="15729" cy="5975"/>
            </a:xfrm>
          </p:grpSpPr>
          <p:sp>
            <p:nvSpPr>
              <p:cNvPr id="3" name="圆角矩形 2"/>
              <p:cNvSpPr/>
              <p:nvPr/>
            </p:nvSpPr>
            <p:spPr>
              <a:xfrm>
                <a:off x="1863" y="4164"/>
                <a:ext cx="1701" cy="68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600" dirty="0">
                    <a:solidFill>
                      <a:schemeClr val="tx1"/>
                    </a:solidFill>
                  </a:rPr>
                  <a:t>用户</a:t>
                </a:r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4925" y="3522"/>
                <a:ext cx="1880" cy="16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1"/>
                    </a:solidFill>
                  </a:rPr>
                  <a:t>移动端：“淮北师范大学信息门户”小程序</a:t>
                </a:r>
                <a:endParaRPr lang="zh-CN" altLang="en-US" sz="1200" dirty="0" smtClean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" name="组合 3"/>
              <p:cNvGrpSpPr/>
              <p:nvPr/>
            </p:nvGrpSpPr>
            <p:grpSpPr>
              <a:xfrm>
                <a:off x="3564" y="3946"/>
                <a:ext cx="1149" cy="558"/>
                <a:chOff x="2109149" y="2325697"/>
                <a:chExt cx="729311" cy="354524"/>
              </a:xfrm>
            </p:grpSpPr>
            <p:cxnSp>
              <p:nvCxnSpPr>
                <p:cNvPr id="18" name="直接箭头连接符 17"/>
                <p:cNvCxnSpPr/>
                <p:nvPr/>
              </p:nvCxnSpPr>
              <p:spPr>
                <a:xfrm>
                  <a:off x="2109149" y="2680221"/>
                  <a:ext cx="720080" cy="0"/>
                </a:xfrm>
                <a:prstGeom prst="straightConnector1">
                  <a:avLst/>
                </a:prstGeom>
                <a:ln w="31750" cap="rnd">
                  <a:solidFill>
                    <a:schemeClr val="accent1"/>
                  </a:solidFill>
                  <a:round/>
                  <a:tailEnd type="triangle" w="med" len="med"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23" name="文本框 22"/>
                <p:cNvSpPr txBox="1"/>
                <p:nvPr/>
              </p:nvSpPr>
              <p:spPr>
                <a:xfrm>
                  <a:off x="2294721" y="2325697"/>
                  <a:ext cx="54373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400" dirty="0" smtClean="0"/>
                    <a:t>报修</a:t>
                  </a:r>
                  <a:endParaRPr lang="zh-CN" altLang="en-US" sz="1400" dirty="0"/>
                </a:p>
              </p:txBody>
            </p:sp>
          </p:grpSp>
          <p:sp>
            <p:nvSpPr>
              <p:cNvPr id="37" name="矩形 36"/>
              <p:cNvSpPr/>
              <p:nvPr/>
            </p:nvSpPr>
            <p:spPr>
              <a:xfrm>
                <a:off x="4903" y="2339"/>
                <a:ext cx="1880" cy="8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 smtClean="0">
                    <a:solidFill>
                      <a:schemeClr val="bg1"/>
                    </a:solidFill>
                  </a:rPr>
                  <a:t>直接扫码</a:t>
                </a:r>
                <a:endParaRPr lang="zh-CN" altLang="en-US" sz="14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4903" y="5582"/>
                <a:ext cx="1906" cy="13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r>
                  <a:rPr lang="en-US" altLang="zh-CN" sz="1200" dirty="0" smtClean="0">
                    <a:solidFill>
                      <a:schemeClr val="bg1"/>
                    </a:solidFill>
                  </a:rPr>
                  <a:t>PC</a:t>
                </a:r>
                <a:r>
                  <a:rPr lang="zh-CN" altLang="en-US" sz="1200" dirty="0" smtClean="0">
                    <a:solidFill>
                      <a:schemeClr val="bg1"/>
                    </a:solidFill>
                  </a:rPr>
                  <a:t>端：信息门户大厅登录</a:t>
                </a:r>
                <a:endParaRPr lang="zh-CN" altLang="en-US" sz="1200" dirty="0" smtClean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9" name="组合 38"/>
              <p:cNvGrpSpPr/>
              <p:nvPr/>
            </p:nvGrpSpPr>
            <p:grpSpPr>
              <a:xfrm>
                <a:off x="6831" y="3946"/>
                <a:ext cx="2008" cy="614"/>
                <a:chOff x="2224384" y="2291311"/>
                <a:chExt cx="1275059" cy="390164"/>
              </a:xfrm>
            </p:grpSpPr>
            <p:cxnSp>
              <p:nvCxnSpPr>
                <p:cNvPr id="40" name="直接箭头连接符 39"/>
                <p:cNvCxnSpPr/>
                <p:nvPr/>
              </p:nvCxnSpPr>
              <p:spPr>
                <a:xfrm>
                  <a:off x="2224384" y="2681475"/>
                  <a:ext cx="1203304" cy="0"/>
                </a:xfrm>
                <a:prstGeom prst="straightConnector1">
                  <a:avLst/>
                </a:prstGeom>
                <a:ln w="31750" cap="rnd">
                  <a:solidFill>
                    <a:schemeClr val="accent1"/>
                  </a:solidFill>
                  <a:round/>
                  <a:tailEnd type="triangle" w="med" len="med"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41" name="文本框 40"/>
                <p:cNvSpPr txBox="1"/>
                <p:nvPr/>
              </p:nvSpPr>
              <p:spPr>
                <a:xfrm>
                  <a:off x="2237559" y="2291311"/>
                  <a:ext cx="126188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400" dirty="0" smtClean="0"/>
                    <a:t>填入</a:t>
                  </a:r>
                  <a:r>
                    <a:rPr lang="zh-CN" altLang="en-US" sz="1400" dirty="0"/>
                    <a:t>报修</a:t>
                  </a:r>
                  <a:r>
                    <a:rPr lang="zh-CN" altLang="en-US" sz="1400" dirty="0" smtClean="0"/>
                    <a:t>信息</a:t>
                  </a:r>
                  <a:endParaRPr lang="zh-CN" altLang="en-US" sz="1400" dirty="0"/>
                </a:p>
              </p:txBody>
            </p:sp>
          </p:grpSp>
          <p:sp>
            <p:nvSpPr>
              <p:cNvPr id="42" name="圆角矩形 41"/>
              <p:cNvSpPr/>
              <p:nvPr/>
            </p:nvSpPr>
            <p:spPr>
              <a:xfrm>
                <a:off x="8761" y="3827"/>
                <a:ext cx="1699" cy="141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200" dirty="0" smtClean="0">
                    <a:solidFill>
                      <a:schemeClr val="tx1"/>
                    </a:solidFill>
                  </a:rPr>
                  <a:t>部门管理员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3" name="组合 42"/>
              <p:cNvGrpSpPr/>
              <p:nvPr/>
            </p:nvGrpSpPr>
            <p:grpSpPr>
              <a:xfrm>
                <a:off x="10549" y="4002"/>
                <a:ext cx="1134" cy="558"/>
                <a:chOff x="2180903" y="2325697"/>
                <a:chExt cx="720080" cy="354524"/>
              </a:xfrm>
            </p:grpSpPr>
            <p:cxnSp>
              <p:nvCxnSpPr>
                <p:cNvPr id="44" name="直接箭头连接符 43"/>
                <p:cNvCxnSpPr/>
                <p:nvPr/>
              </p:nvCxnSpPr>
              <p:spPr>
                <a:xfrm>
                  <a:off x="2180903" y="2680221"/>
                  <a:ext cx="720080" cy="0"/>
                </a:xfrm>
                <a:prstGeom prst="straightConnector1">
                  <a:avLst/>
                </a:prstGeom>
                <a:ln w="31750" cap="rnd">
                  <a:solidFill>
                    <a:schemeClr val="accent1"/>
                  </a:solidFill>
                  <a:round/>
                  <a:tailEnd type="triangle" w="med" len="med"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45" name="文本框 44"/>
                <p:cNvSpPr txBox="1"/>
                <p:nvPr/>
              </p:nvSpPr>
              <p:spPr>
                <a:xfrm>
                  <a:off x="2294721" y="2325697"/>
                  <a:ext cx="54373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400" dirty="0"/>
                    <a:t>派单</a:t>
                  </a:r>
                  <a:endParaRPr lang="zh-CN" altLang="en-US" sz="1400" dirty="0"/>
                </a:p>
              </p:txBody>
            </p:sp>
          </p:grpSp>
          <p:sp>
            <p:nvSpPr>
              <p:cNvPr id="46" name="圆角矩形 45"/>
              <p:cNvSpPr/>
              <p:nvPr/>
            </p:nvSpPr>
            <p:spPr>
              <a:xfrm>
                <a:off x="11683" y="3827"/>
                <a:ext cx="1699" cy="141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200" dirty="0">
                    <a:solidFill>
                      <a:schemeClr val="tx1"/>
                    </a:solidFill>
                  </a:rPr>
                  <a:t>科室</a:t>
                </a:r>
                <a:r>
                  <a:rPr lang="en-US" altLang="zh-CN" sz="1200" dirty="0">
                    <a:solidFill>
                      <a:schemeClr val="tx1"/>
                    </a:solidFill>
                  </a:rPr>
                  <a:t>/</a:t>
                </a:r>
                <a:r>
                  <a:rPr lang="zh-CN" altLang="en-US" sz="1200" dirty="0">
                    <a:solidFill>
                      <a:schemeClr val="tx1"/>
                    </a:solidFill>
                  </a:rPr>
                  <a:t>人</a:t>
                </a:r>
                <a:endParaRPr lang="en-US" altLang="zh-CN" sz="1200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zh-CN" altLang="en-US" sz="1200" dirty="0" smtClean="0">
                    <a:solidFill>
                      <a:schemeClr val="tx1"/>
                    </a:solidFill>
                  </a:rPr>
                  <a:t>（维修人员）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0" name="肘形连接符 49"/>
              <p:cNvCxnSpPr>
                <a:endCxn id="52" idx="3"/>
              </p:cNvCxnSpPr>
              <p:nvPr/>
            </p:nvCxnSpPr>
            <p:spPr>
              <a:xfrm rot="5400000">
                <a:off x="10302" y="5684"/>
                <a:ext cx="2273" cy="1489"/>
              </a:xfrm>
              <a:prstGeom prst="bentConnector2">
                <a:avLst/>
              </a:prstGeom>
              <a:ln w="31750" cap="rnd">
                <a:solidFill>
                  <a:schemeClr val="accent1"/>
                </a:solidFill>
                <a:round/>
                <a:tailEnd type="arrow" w="med" len="med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52" name="圆角矩形 51"/>
              <p:cNvSpPr/>
              <p:nvPr/>
            </p:nvSpPr>
            <p:spPr>
              <a:xfrm>
                <a:off x="8677" y="6859"/>
                <a:ext cx="2017" cy="141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200" dirty="0">
                    <a:solidFill>
                      <a:schemeClr val="tx1"/>
                    </a:solidFill>
                  </a:rPr>
                  <a:t>校办管理员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肘形连接符 23"/>
              <p:cNvCxnSpPr>
                <a:endCxn id="3" idx="2"/>
              </p:cNvCxnSpPr>
              <p:nvPr/>
            </p:nvCxnSpPr>
            <p:spPr>
              <a:xfrm rot="10800000">
                <a:off x="2712" y="4843"/>
                <a:ext cx="5821" cy="2779"/>
              </a:xfrm>
              <a:prstGeom prst="bentConnector2">
                <a:avLst/>
              </a:prstGeom>
              <a:ln w="31750" cap="rnd">
                <a:solidFill>
                  <a:schemeClr val="accent1"/>
                </a:solidFill>
                <a:round/>
                <a:tailEnd type="arrow" w="med" len="med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/>
              <p:cNvCxnSpPr>
                <a:stCxn id="52" idx="0"/>
              </p:cNvCxnSpPr>
              <p:nvPr/>
            </p:nvCxnSpPr>
            <p:spPr>
              <a:xfrm flipV="1">
                <a:off x="9686" y="5354"/>
                <a:ext cx="12" cy="1505"/>
              </a:xfrm>
              <a:prstGeom prst="straightConnector1">
                <a:avLst/>
              </a:prstGeom>
              <a:ln w="31750" cap="rnd">
                <a:solidFill>
                  <a:schemeClr val="accent1"/>
                </a:solidFill>
                <a:round/>
                <a:tailEnd type="arrow" w="med" len="med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6" name="文本框 25"/>
              <p:cNvSpPr txBox="1"/>
              <p:nvPr/>
            </p:nvSpPr>
            <p:spPr>
              <a:xfrm>
                <a:off x="4223" y="7697"/>
                <a:ext cx="3058" cy="56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1600"/>
                  <a:t>无效报修，</a:t>
                </a:r>
                <a:r>
                  <a:rPr lang="zh-CN" altLang="en-US" sz="1600"/>
                  <a:t>驳回</a:t>
                </a:r>
                <a:endParaRPr lang="zh-CN" altLang="en-US" sz="1600"/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2168" y="7122"/>
                <a:ext cx="2141" cy="119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1600"/>
                  <a:t>非本部门报修，退回。</a:t>
                </a:r>
                <a:endParaRPr lang="zh-CN" altLang="en-US" sz="1600"/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13588" y="4003"/>
                <a:ext cx="1134" cy="558"/>
                <a:chOff x="2180903" y="2325697"/>
                <a:chExt cx="720080" cy="354524"/>
              </a:xfrm>
            </p:grpSpPr>
            <p:cxnSp>
              <p:nvCxnSpPr>
                <p:cNvPr id="29" name="直接箭头连接符 28"/>
                <p:cNvCxnSpPr/>
                <p:nvPr>
                  <p:custDataLst>
                    <p:tags r:id="rId4"/>
                  </p:custDataLst>
                </p:nvPr>
              </p:nvCxnSpPr>
              <p:spPr>
                <a:xfrm>
                  <a:off x="2180903" y="2680221"/>
                  <a:ext cx="720080" cy="0"/>
                </a:xfrm>
                <a:prstGeom prst="straightConnector1">
                  <a:avLst/>
                </a:prstGeom>
                <a:ln w="31750" cap="rnd">
                  <a:solidFill>
                    <a:schemeClr val="accent1"/>
                  </a:solidFill>
                  <a:round/>
                  <a:tailEnd type="triangle" w="med" len="med"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30" name="文本框 29"/>
                <p:cNvSpPr txBox="1"/>
                <p:nvPr>
                  <p:custDataLst>
                    <p:tags r:id="rId5"/>
                  </p:custDataLst>
                </p:nvPr>
              </p:nvSpPr>
              <p:spPr>
                <a:xfrm>
                  <a:off x="2294721" y="2325697"/>
                  <a:ext cx="538480" cy="3067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r>
                    <a:rPr lang="zh-CN" altLang="en-US" sz="1400" dirty="0"/>
                    <a:t>维修</a:t>
                  </a:r>
                  <a:endParaRPr lang="zh-CN" altLang="en-US" sz="1400" dirty="0"/>
                </a:p>
              </p:txBody>
            </p:sp>
          </p:grpSp>
          <p:sp>
            <p:nvSpPr>
              <p:cNvPr id="32" name="矩形 31"/>
              <p:cNvSpPr/>
              <p:nvPr>
                <p:custDataLst>
                  <p:tags r:id="rId6"/>
                </p:custDataLst>
              </p:nvPr>
            </p:nvSpPr>
            <p:spPr>
              <a:xfrm>
                <a:off x="14809" y="4221"/>
                <a:ext cx="2783" cy="6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600" dirty="0">
                    <a:solidFill>
                      <a:schemeClr val="tx1"/>
                    </a:solidFill>
                  </a:rPr>
                  <a:t>维修完成，</a:t>
                </a:r>
                <a:r>
                  <a:rPr lang="zh-CN" altLang="en-US" sz="1600" dirty="0">
                    <a:solidFill>
                      <a:schemeClr val="tx1"/>
                    </a:solidFill>
                  </a:rPr>
                  <a:t>评价</a:t>
                </a:r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9668" y="5695"/>
                <a:ext cx="2140" cy="73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1600"/>
                  <a:t>转给其他部门</a:t>
                </a:r>
                <a:r>
                  <a:rPr lang="zh-CN" altLang="en-US" sz="1600"/>
                  <a:t>负责人</a:t>
                </a:r>
                <a:endParaRPr lang="zh-CN" altLang="en-US" sz="1600"/>
              </a:p>
            </p:txBody>
          </p:sp>
        </p:grpSp>
        <p:sp>
          <p:nvSpPr>
            <p:cNvPr id="54" name="文本框 53"/>
            <p:cNvSpPr txBox="1"/>
            <p:nvPr/>
          </p:nvSpPr>
          <p:spPr>
            <a:xfrm>
              <a:off x="13188" y="8869"/>
              <a:ext cx="196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1400" dirty="0">
                  <a:sym typeface="+mn-ea"/>
                </a:rPr>
                <a:t>催办</a:t>
              </a:r>
              <a:r>
                <a:rPr lang="en-US" altLang="zh-CN" sz="1400" dirty="0">
                  <a:sym typeface="+mn-ea"/>
                </a:rPr>
                <a:t>（</a:t>
              </a:r>
              <a:r>
                <a:rPr lang="zh-CN" altLang="en-US" sz="1400" dirty="0">
                  <a:sym typeface="+mn-ea"/>
                </a:rPr>
                <a:t>待建</a:t>
              </a:r>
              <a:r>
                <a:rPr lang="en-US" altLang="zh-CN" sz="1400" dirty="0">
                  <a:sym typeface="+mn-ea"/>
                </a:rPr>
                <a:t>）</a:t>
              </a:r>
              <a:endParaRPr lang="en-US" altLang="zh-CN" sz="1400" dirty="0">
                <a:sym typeface="+mn-ea"/>
              </a:endParaRPr>
            </a:p>
          </p:txBody>
        </p:sp>
      </p:grpSp>
      <p:sp>
        <p:nvSpPr>
          <p:cNvPr id="56" name="左大括号 55"/>
          <p:cNvSpPr/>
          <p:nvPr/>
        </p:nvSpPr>
        <p:spPr>
          <a:xfrm>
            <a:off x="3405505" y="1743710"/>
            <a:ext cx="99060" cy="2442845"/>
          </a:xfrm>
          <a:prstGeom prst="leftBrac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6572250" y="3472815"/>
            <a:ext cx="3469640" cy="2527300"/>
            <a:chOff x="10350" y="5469"/>
            <a:chExt cx="5464" cy="3980"/>
          </a:xfrm>
        </p:grpSpPr>
        <p:cxnSp>
          <p:nvCxnSpPr>
            <p:cNvPr id="8" name="肘形连接符 7"/>
            <p:cNvCxnSpPr>
              <a:stCxn id="52" idx="2"/>
            </p:cNvCxnSpPr>
            <p:nvPr/>
          </p:nvCxnSpPr>
          <p:spPr>
            <a:xfrm rot="5400000" flipV="1">
              <a:off x="12571" y="6213"/>
              <a:ext cx="1003" cy="5445"/>
            </a:xfrm>
            <a:prstGeom prst="bentConnector2">
              <a:avLst/>
            </a:prstGeom>
            <a:ln w="31750" cap="rnd">
              <a:solidFill>
                <a:schemeClr val="accent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肘形连接符 8"/>
            <p:cNvCxnSpPr/>
            <p:nvPr/>
          </p:nvCxnSpPr>
          <p:spPr>
            <a:xfrm rot="16200000" flipV="1">
              <a:off x="12680" y="6315"/>
              <a:ext cx="3980" cy="2287"/>
            </a:xfrm>
            <a:prstGeom prst="bentConnector3">
              <a:avLst>
                <a:gd name="adj1" fmla="val 77977"/>
              </a:avLst>
            </a:prstGeom>
            <a:ln w="31750" cap="rnd">
              <a:solidFill>
                <a:schemeClr val="accent1"/>
              </a:solidFill>
              <a:round/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0320" y="-173990"/>
            <a:ext cx="12826365" cy="974725"/>
            <a:chOff x="32" y="-274"/>
            <a:chExt cx="20199" cy="1535"/>
          </a:xfrm>
        </p:grpSpPr>
        <p:sp>
          <p:nvSpPr>
            <p:cNvPr id="20" name="矩形 19"/>
            <p:cNvSpPr/>
            <p:nvPr/>
          </p:nvSpPr>
          <p:spPr>
            <a:xfrm>
              <a:off x="573" y="25"/>
              <a:ext cx="19658" cy="931"/>
            </a:xfrm>
            <a:prstGeom prst="rect">
              <a:avLst/>
            </a:prstGeom>
            <a:solidFill>
              <a:srgbClr val="71A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">
                  <a:latin typeface="微软雅黑" panose="020B0503020204020204" pitchFamily="34" charset="-122"/>
                  <a:ea typeface="微软雅黑" panose="020B0503020204020204" pitchFamily="34" charset="-122"/>
                </a:rPr>
                <a:t>1.11</a:t>
              </a:r>
              <a:endParaRPr lang="en-US" altLang="zh-CN" sz="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" y="25"/>
              <a:ext cx="372" cy="907"/>
            </a:xfrm>
            <a:prstGeom prst="rect">
              <a:avLst/>
            </a:prstGeom>
            <a:solidFill>
              <a:srgbClr val="65A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13" y="103"/>
              <a:ext cx="69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建设效果</a:t>
              </a:r>
              <a:endParaRPr 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 rot="2400000">
              <a:off x="13232" y="-274"/>
              <a:ext cx="381" cy="1535"/>
            </a:xfrm>
            <a:custGeom>
              <a:avLst/>
              <a:gdLst>
                <a:gd name="connsiteX0" fmla="*/ 2 w 381"/>
                <a:gd name="connsiteY0" fmla="*/ 313 h 1535"/>
                <a:gd name="connsiteX1" fmla="*/ 375 w 381"/>
                <a:gd name="connsiteY1" fmla="*/ 0 h 1535"/>
                <a:gd name="connsiteX2" fmla="*/ 381 w 381"/>
                <a:gd name="connsiteY2" fmla="*/ 1232 h 1535"/>
                <a:gd name="connsiteX3" fmla="*/ 0 w 381"/>
                <a:gd name="connsiteY3" fmla="*/ 1535 h 1535"/>
                <a:gd name="connsiteX4" fmla="*/ 2 w 381"/>
                <a:gd name="connsiteY4" fmla="*/ 313 h 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" h="1535">
                  <a:moveTo>
                    <a:pt x="2" y="313"/>
                  </a:moveTo>
                  <a:lnTo>
                    <a:pt x="375" y="0"/>
                  </a:lnTo>
                  <a:lnTo>
                    <a:pt x="381" y="1232"/>
                  </a:lnTo>
                  <a:lnTo>
                    <a:pt x="0" y="1535"/>
                  </a:lnTo>
                  <a:lnTo>
                    <a:pt x="2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hbsfd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036175" y="-128270"/>
            <a:ext cx="2762250" cy="1007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8355"/>
            <a:ext cx="4480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2400">
                <a:latin typeface="宋体" pitchFamily="2" charset="-122"/>
                <a:cs typeface="宋体" pitchFamily="2" charset="-122"/>
                <a:sym typeface="+mn-ea"/>
              </a:rPr>
              <a:t>2</a:t>
            </a:r>
            <a:r>
              <a:rPr lang="zh-CN" altLang="en-US" sz="2400">
                <a:latin typeface="宋体" pitchFamily="2" charset="-122"/>
                <a:cs typeface="宋体" pitchFamily="2" charset="-122"/>
                <a:sym typeface="+mn-ea"/>
              </a:rPr>
              <a:t>、普通用户报修</a:t>
            </a:r>
            <a:endParaRPr lang="zh-CN" altLang="en-US" sz="2400">
              <a:latin typeface="宋体" pitchFamily="2" charset="-122"/>
              <a:cs typeface="宋体" pitchFamily="2" charset="-122"/>
              <a:sym typeface="+mn-ea"/>
            </a:endParaRP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363855" y="1311910"/>
            <a:ext cx="12411075" cy="5677535"/>
          </a:xfrm>
          <a:prstGeom prst="roundRect">
            <a:avLst>
              <a:gd name="adj" fmla="val 35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lnSpc>
                <a:spcPct val="130000"/>
              </a:lnSpc>
            </a:pPr>
            <a:r>
              <a:rPr lang="zh-CN" altLang="en-US" sz="1800"/>
              <a:t>两种报修方式：</a:t>
            </a:r>
            <a:endParaRPr lang="zh-CN" altLang="en-US" sz="1800"/>
          </a:p>
          <a:p>
            <a:pPr algn="l">
              <a:lnSpc>
                <a:spcPct val="130000"/>
              </a:lnSpc>
            </a:pPr>
            <a:endParaRPr lang="zh-CN" altLang="en-US" sz="1800"/>
          </a:p>
          <a:p>
            <a:pPr algn="l">
              <a:lnSpc>
                <a:spcPct val="130000"/>
              </a:lnSpc>
            </a:pPr>
            <a:endParaRPr lang="zh-CN" altLang="en-US" sz="1800"/>
          </a:p>
          <a:p>
            <a:pPr algn="l">
              <a:lnSpc>
                <a:spcPct val="130000"/>
              </a:lnSpc>
            </a:pPr>
            <a:endParaRPr lang="zh-CN" altLang="en-US" sz="1800"/>
          </a:p>
          <a:p>
            <a:pPr algn="l">
              <a:lnSpc>
                <a:spcPct val="130000"/>
              </a:lnSpc>
            </a:pPr>
            <a:endParaRPr lang="zh-CN" altLang="en-US" sz="1800"/>
          </a:p>
          <a:p>
            <a:pPr algn="l">
              <a:lnSpc>
                <a:spcPct val="130000"/>
              </a:lnSpc>
            </a:pPr>
            <a:endParaRPr lang="zh-CN" altLang="en-US" sz="1800"/>
          </a:p>
          <a:p>
            <a:pPr algn="l">
              <a:lnSpc>
                <a:spcPct val="130000"/>
              </a:lnSpc>
            </a:pPr>
            <a:endParaRPr lang="zh-CN" altLang="en-US" sz="1800"/>
          </a:p>
          <a:p>
            <a:pPr algn="l">
              <a:lnSpc>
                <a:spcPct val="130000"/>
              </a:lnSpc>
            </a:pPr>
            <a:endParaRPr lang="zh-CN" altLang="en-US" sz="1800"/>
          </a:p>
          <a:p>
            <a:pPr algn="l">
              <a:lnSpc>
                <a:spcPct val="130000"/>
              </a:lnSpc>
            </a:pPr>
            <a:endParaRPr lang="zh-CN" altLang="en-US" sz="1600"/>
          </a:p>
        </p:txBody>
      </p:sp>
      <p:sp>
        <p:nvSpPr>
          <p:cNvPr id="4" name="文本框 3"/>
          <p:cNvSpPr txBox="1"/>
          <p:nvPr/>
        </p:nvSpPr>
        <p:spPr>
          <a:xfrm>
            <a:off x="8947785" y="1384300"/>
            <a:ext cx="2915920" cy="1170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  <a:sym typeface="+mn-ea"/>
              </a:rPr>
              <a:t>2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、登陆报修</a:t>
            </a:r>
            <a:endParaRPr lang="zh-CN" altLang="en-US">
              <a:solidFill>
                <a:srgbClr val="FF0000"/>
              </a:solidFill>
            </a:endParaRPr>
          </a:p>
          <a:p>
            <a:pPr algn="l">
              <a:lnSpc>
                <a:spcPct val="130000"/>
              </a:lnSpc>
            </a:pP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登陆移动端账号，点击“我要报修”。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68655" y="2103755"/>
            <a:ext cx="2444750" cy="1170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b="1">
                <a:solidFill>
                  <a:srgbClr val="FF0000"/>
                </a:solidFill>
                <a:sym typeface="+mn-ea"/>
              </a:rPr>
              <a:t>1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、扫码报修</a:t>
            </a:r>
            <a:endParaRPr lang="zh-CN" altLang="en-US" b="1">
              <a:solidFill>
                <a:srgbClr val="FF0000"/>
              </a:solidFill>
            </a:endParaRPr>
          </a:p>
          <a:p>
            <a:pPr algn="l">
              <a:lnSpc>
                <a:spcPct val="130000"/>
              </a:lnSpc>
            </a:pPr>
            <a:r>
              <a:rPr lang="en-US" altLang="zh-CN">
                <a:sym typeface="+mn-ea"/>
              </a:rPr>
              <a:t>   </a:t>
            </a:r>
            <a:r>
              <a:rPr lang="zh-CN" altLang="en-US">
                <a:sym typeface="+mn-ea"/>
              </a:rPr>
              <a:t>系统导出二维码打印，直接扫码报修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84555" y="3472180"/>
            <a:ext cx="2710815" cy="305498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9181465" y="2747645"/>
            <a:ext cx="2682240" cy="3862070"/>
            <a:chOff x="14459" y="3767"/>
            <a:chExt cx="4224" cy="6642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41677"/>
            <a:stretch>
              <a:fillRect/>
            </a:stretch>
          </p:blipFill>
          <p:spPr>
            <a:xfrm>
              <a:off x="14459" y="3767"/>
              <a:ext cx="4225" cy="6643"/>
            </a:xfrm>
            <a:prstGeom prst="rect">
              <a:avLst/>
            </a:prstGeom>
          </p:spPr>
        </p:pic>
        <p:cxnSp>
          <p:nvCxnSpPr>
            <p:cNvPr id="10" name="直接箭头连接符 9"/>
            <p:cNvCxnSpPr/>
            <p:nvPr/>
          </p:nvCxnSpPr>
          <p:spPr>
            <a:xfrm flipH="1">
              <a:off x="15228" y="6942"/>
              <a:ext cx="908" cy="680"/>
            </a:xfrm>
            <a:prstGeom prst="straightConnector1">
              <a:avLst/>
            </a:prstGeom>
            <a:ln w="60325" cap="flat" cmpd="sng">
              <a:solidFill>
                <a:srgbClr val="FF0000"/>
              </a:solidFill>
              <a:prstDash val="solid"/>
              <a:miter lim="800000"/>
              <a:headEnd type="none"/>
              <a:tailEnd type="arrow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3621405" y="3760470"/>
            <a:ext cx="1248410" cy="879475"/>
            <a:chOff x="5703" y="5922"/>
            <a:chExt cx="1966" cy="1385"/>
          </a:xfrm>
        </p:grpSpPr>
        <p:cxnSp>
          <p:nvCxnSpPr>
            <p:cNvPr id="3" name="直接箭头连接符 2"/>
            <p:cNvCxnSpPr/>
            <p:nvPr/>
          </p:nvCxnSpPr>
          <p:spPr>
            <a:xfrm>
              <a:off x="5930" y="7283"/>
              <a:ext cx="1607" cy="25"/>
            </a:xfrm>
            <a:prstGeom prst="straightConnector1">
              <a:avLst/>
            </a:prstGeom>
            <a:ln w="31750" cap="rnd">
              <a:solidFill>
                <a:schemeClr val="accent1"/>
              </a:solidFill>
              <a:round/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" name="文本框 4"/>
            <p:cNvSpPr txBox="1"/>
            <p:nvPr/>
          </p:nvSpPr>
          <p:spPr>
            <a:xfrm>
              <a:off x="5703" y="5922"/>
              <a:ext cx="1967" cy="10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/>
                <a:t>直接进入报修界面</a:t>
              </a:r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698105" y="3832225"/>
            <a:ext cx="1248410" cy="720090"/>
            <a:chOff x="12123" y="6035"/>
            <a:chExt cx="1966" cy="1134"/>
          </a:xfrm>
        </p:grpSpPr>
        <p:cxnSp>
          <p:nvCxnSpPr>
            <p:cNvPr id="13" name="直接箭头连接符 12"/>
            <p:cNvCxnSpPr/>
            <p:nvPr>
              <p:custDataLst>
                <p:tags r:id="rId8"/>
              </p:custDataLst>
            </p:nvPr>
          </p:nvCxnSpPr>
          <p:spPr>
            <a:xfrm flipH="1">
              <a:off x="12401" y="7169"/>
              <a:ext cx="1588" cy="0"/>
            </a:xfrm>
            <a:prstGeom prst="straightConnector1">
              <a:avLst/>
            </a:prstGeom>
            <a:ln w="31750" cap="rnd">
              <a:solidFill>
                <a:schemeClr val="accent1"/>
              </a:solidFill>
              <a:round/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>
              <p:custDataLst>
                <p:tags r:id="rId9"/>
              </p:custDataLst>
            </p:nvPr>
          </p:nvSpPr>
          <p:spPr>
            <a:xfrm>
              <a:off x="12123" y="6035"/>
              <a:ext cx="1967" cy="10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/>
                <a:t>登陆进入报修界面</a:t>
              </a:r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989195" y="1600200"/>
            <a:ext cx="2682240" cy="5057140"/>
            <a:chOff x="7857" y="2520"/>
            <a:chExt cx="4224" cy="7964"/>
          </a:xfrm>
        </p:grpSpPr>
        <p:pic>
          <p:nvPicPr>
            <p:cNvPr id="12" name="图片 1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b="11168"/>
            <a:stretch>
              <a:fillRect/>
            </a:stretch>
          </p:blipFill>
          <p:spPr>
            <a:xfrm>
              <a:off x="7857" y="2520"/>
              <a:ext cx="4224" cy="7964"/>
            </a:xfrm>
            <a:prstGeom prst="rect">
              <a:avLst/>
            </a:prstGeom>
          </p:spPr>
        </p:pic>
        <p:cxnSp>
          <p:nvCxnSpPr>
            <p:cNvPr id="18" name="直接箭头连接符 17"/>
            <p:cNvCxnSpPr/>
            <p:nvPr>
              <p:custDataLst>
                <p:tags r:id="rId12"/>
              </p:custDataLst>
            </p:nvPr>
          </p:nvCxnSpPr>
          <p:spPr>
            <a:xfrm flipH="1">
              <a:off x="10352" y="9210"/>
              <a:ext cx="908" cy="680"/>
            </a:xfrm>
            <a:prstGeom prst="straightConnector1">
              <a:avLst/>
            </a:prstGeom>
            <a:ln w="60325" cap="flat" cmpd="sng">
              <a:solidFill>
                <a:srgbClr val="FF0000"/>
              </a:solidFill>
              <a:prstDash val="solid"/>
              <a:miter lim="800000"/>
              <a:headEnd type="none"/>
              <a:tailEnd type="arrow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9077" y="8190"/>
              <a:ext cx="1967" cy="10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/>
                <a:t>填完信息</a:t>
              </a:r>
              <a:r>
                <a:rPr lang="zh-CN" altLang="en-US"/>
                <a:t>提交即可</a:t>
              </a:r>
              <a:endParaRPr lang="zh-CN" altLang="en-US"/>
            </a:p>
          </p:txBody>
        </p:sp>
      </p:grpSp>
    </p:spTree>
    <p:custDataLst>
      <p:tags r:id="rId1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UNIT_TYPE" val="i"/>
  <p:tag name="KSO_WM_UNIT_INDEX" val="11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UNIT_TYPE" val="i"/>
  <p:tag name="KSO_WM_UNIT_INDEX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1"/>
  <p:tag name="KSO_WM_UNIT_SUBTYPE" val="h"/>
  <p:tag name="KSO_WM_UNIT_BK_DARK_LIGHT" val="2"/>
</p:tagLst>
</file>

<file path=ppt/tags/tag16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1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11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1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UNIT_TYPE" val="i"/>
  <p:tag name="KSO_WM_UNIT_INDEX" val="11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2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UNIT_TYPE" val="i"/>
  <p:tag name="KSO_WM_UNIT_INDEX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1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11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2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1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UNIT_TYPE" val="i"/>
  <p:tag name="KSO_WM_UNIT_INDEX" val="11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2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UNIT_TYPE" val="i"/>
  <p:tag name="KSO_WM_UNIT_INDEX" val="2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1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UNIT_TYPE" val="i"/>
  <p:tag name="KSO_WM_UNIT_INDEX" val="11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2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UNIT_TYPE" val="i"/>
  <p:tag name="KSO_WM_UNIT_INDEX" val="2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1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2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1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11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9918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9918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TEMPLATE_THUMBS_INDEX" val="1、3、8、9、10、11、12、13、15"/>
  <p:tag name="KSO_WM_TEMPLATE_SUBCATEGORY" val="0"/>
  <p:tag name="KSO_WM_UNIT_SHOW_EDIT_AREA_INDICATION" val="0"/>
  <p:tag name="KSO_WM_TAG_VERSION" val="1.0"/>
  <p:tag name="KSO_WM_BEAUTIFY_FLAG" val="#wm#"/>
  <p:tag name="KSO_WM_TEMPLATE_CATEGORY" val="custom"/>
  <p:tag name="KSO_WM_TEMPLATE_INDEX" val="20199918"/>
  <p:tag name="KSO_WM_TEMPLATE_MASTER_TYPE" val="1"/>
  <p:tag name="KSO_WM_TEMPLATE_COLOR_TYPE" val="1"/>
  <p:tag name="KSO_WM_TEMPLATE_MASTER_THUMB_INDEX" val="18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6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36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6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6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37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8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8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8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8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8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9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9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9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9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9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9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9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9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0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40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1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1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1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1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2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2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2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2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2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2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2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3369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3369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33.xml><?xml version="1.0" encoding="utf-8"?>
<p:tagLst xmlns:p="http://schemas.openxmlformats.org/presentationml/2006/main">
  <p:tag name="KSO_WM_UNIT_SHOW_EDIT_AREA_INDICATION" val="0"/>
  <p:tag name="KSO_WM_TEMPLATE_THUMBS_INDEX" val="1、3、7、8、10、13、15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193369"/>
</p:tagLst>
</file>

<file path=ppt/tags/tag434.xml><?xml version="1.0" encoding="utf-8"?>
<p:tagLst xmlns:p="http://schemas.openxmlformats.org/presentationml/2006/main">
  <p:tag name="KSO_WM_UNIT_ISCONTENTSTITLE" val="0"/>
  <p:tag name="KSO_WM_UNIT_PRESET_TEXT" val="单击此处添加副标题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99918_1*b*1"/>
  <p:tag name="KSO_WM_TEMPLATE_CATEGORY" val="custom"/>
  <p:tag name="KSO_WM_TEMPLATE_INDEX" val="20199918"/>
  <p:tag name="KSO_WM_UNIT_LAYERLEVEL" val="1"/>
  <p:tag name="KSO_WM_TAG_VERSION" val="1.0"/>
  <p:tag name="KSO_WM_BEAUTIFY_FLAG" val="#wm#"/>
</p:tagLst>
</file>

<file path=ppt/tags/tag435.xml><?xml version="1.0" encoding="utf-8"?>
<p:tagLst xmlns:p="http://schemas.openxmlformats.org/presentationml/2006/main">
  <p:tag name="KSO_WM_UNIT_ISCONTENTSTITLE" val="0"/>
  <p:tag name="KSO_WM_UNIT_PRESET_TEXT" val="商业计划书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99918_1*a*1"/>
  <p:tag name="KSO_WM_TEMPLATE_CATEGORY" val="custom"/>
  <p:tag name="KSO_WM_TEMPLATE_INDEX" val="20199918"/>
  <p:tag name="KSO_WM_UNIT_LAYERLEVEL" val="1"/>
  <p:tag name="KSO_WM_TAG_VERSION" val="1.0"/>
  <p:tag name="KSO_WM_BEAUTIFY_FLAG" val="#wm#"/>
</p:tagLst>
</file>

<file path=ppt/tags/tag436.xml><?xml version="1.0" encoding="utf-8"?>
<p:tagLst xmlns:p="http://schemas.openxmlformats.org/presentationml/2006/main">
  <p:tag name="KSO_WM_TEMPLATE_THUMBS_INDEX" val="1、3、8、9、10、11、12、13、15"/>
  <p:tag name="KSO_WM_SLIDE_ID" val="custom2019991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99918"/>
  <p:tag name="KSO_WM_SLIDE_LAYOUT" val="a_b_k"/>
  <p:tag name="KSO_WM_SLIDE_LAYOUT_CNT" val="1_2_1"/>
  <p:tag name="KSO_WM_TEMPLATE_MASTER_TYPE" val="1"/>
  <p:tag name="KSO_WM_TEMPLATE_COLOR_TYPE" val="1"/>
  <p:tag name="KSO_WM_TEMPLATE_MASTER_THUMB_INDEX" val="12"/>
  <p:tag name="KSO_WM_SLIDE_MODEL_TYPE" val="cover"/>
  <p:tag name="KSO_WM_SPECIAL_SOURCE" val="bdnull"/>
</p:tagLst>
</file>

<file path=ppt/tags/tag4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93369_7*a*1"/>
  <p:tag name="KSO_WM_TEMPLATE_CATEGORY" val="custom"/>
  <p:tag name="KSO_WM_TEMPLATE_INDEX" val="20193369"/>
  <p:tag name="KSO_WM_UNIT_LAYERLEVEL" val="1"/>
  <p:tag name="KSO_WM_TAG_VERSION" val="1.0"/>
  <p:tag name="KSO_WM_BEAUTIFY_FLAG" val="#wm#"/>
  <p:tag name="KSO_WM_UNIT_PRESET_TEXT" val="单击此处添加标题"/>
</p:tagLst>
</file>

<file path=ppt/tags/tag438.xml><?xml version="1.0" encoding="utf-8"?>
<p:tagLst xmlns:p="http://schemas.openxmlformats.org/presentationml/2006/main">
  <p:tag name="KSO_WM_UNIT_NOCLEAR" val="0"/>
  <p:tag name="KSO_WM_UNIT_VALUE" val="1"/>
  <p:tag name="KSO_WM_UNIT_HIGHLIGHT" val="0"/>
  <p:tag name="KSO_WM_UNIT_COMPATIBLE" val="0"/>
  <p:tag name="KSO_WM_UNIT_DIAGRAM_ISNUMVISUAL" val="0"/>
  <p:tag name="KSO_WM_UNIT_DIAGRAM_ISREFERUNIT" val="0"/>
  <p:tag name="KSO_WM_UNIT_TYPE" val="e"/>
  <p:tag name="KSO_WM_UNIT_INDEX" val="1"/>
  <p:tag name="KSO_WM_UNIT_ID" val="custom20193369_7*e*1"/>
  <p:tag name="KSO_WM_TEMPLATE_CATEGORY" val="custom"/>
  <p:tag name="KSO_WM_TEMPLATE_INDEX" val="20193369"/>
  <p:tag name="KSO_WM_UNIT_LAYERLEVEL" val="1"/>
  <p:tag name="KSO_WM_TAG_VERSION" val="1.0"/>
  <p:tag name="KSO_WM_BEAUTIFY_FLAG" val="#wm#"/>
  <p:tag name="KSO_WM_UNIT_PRESET_TEXT" val="01"/>
</p:tagLst>
</file>

<file path=ppt/tags/tag439.xml><?xml version="1.0" encoding="utf-8"?>
<p:tagLst xmlns:p="http://schemas.openxmlformats.org/presentationml/2006/main">
  <p:tag name="KSO_WM_SLIDE_ID" val="custom20193369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193369"/>
  <p:tag name="KSO_WM_SLIDE_LAYOUT" val="a_b_e"/>
  <p:tag name="KSO_WM_SLIDE_LAYOUT_CNT" val="1_1_1"/>
  <p:tag name="KSO_WM_SPECIAL_SOURCE" val="bdnull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SPECIAL_SOURCE" val="bdnull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SPECIAL_SOURCE" val="bdnull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SPECIAL_SOURCE" val="bdnull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SPECIAL_SOURCE" val="bdnull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SPECIAL_SOURCE" val="bdnull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SPECIAL_SOURCE" val="bdnull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SPECIAL_SOURCE" val="bdnull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SPECIAL_SOURCE" val="bdnull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BEAUTIFY_FLAG" val=""/>
</p:tagLst>
</file>

<file path=ppt/tags/tag491.xml><?xml version="1.0" encoding="utf-8"?>
<p:tagLst xmlns:p="http://schemas.openxmlformats.org/presentationml/2006/main">
  <p:tag name="KSO_WM_BEAUTIFY_FLAG" val="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SPECIAL_SOURCE" val="bdnull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SPECIAL_SOURCE" val="bdnull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BEAUTIFY_FLAG" val=""/>
</p:tagLst>
</file>

<file path=ppt/tags/tag517.xml><?xml version="1.0" encoding="utf-8"?>
<p:tagLst xmlns:p="http://schemas.openxmlformats.org/presentationml/2006/main">
  <p:tag name="KSO_WM_BEAUTIFY_FLAG" val="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SPECIAL_SOURCE" val="bdnull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SPECIAL_SOURCE" val="bdnull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SPECIAL_SOURCE" val="bdnull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SPECIAL_SOURCE" val="bdnull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SPECIAL_SOURCE" val="bdnull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SPECIAL_SOURCE" val="bdnull"/>
</p:tagLst>
</file>

<file path=ppt/tags/tag549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SPECIAL_SOURCE" val="bdnull"/>
</p:tagLst>
</file>

<file path=ppt/tags/tag553.xml><?xml version="1.0" encoding="utf-8"?>
<p:tagLst xmlns:p="http://schemas.openxmlformats.org/presentationml/2006/main">
  <p:tag name="KSO_WM_BEAUTIFY_FLAG" val="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BEAUTIFY_FLAG" val="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SPECIAL_SOURCE" val="bdnull"/>
</p:tagLst>
</file>

<file path=ppt/tags/tag559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BEAUTIFY_FLAG" val=""/>
</p:tagLst>
</file>

<file path=ppt/tags/tag562.xml><?xml version="1.0" encoding="utf-8"?>
<p:tagLst xmlns:p="http://schemas.openxmlformats.org/presentationml/2006/main">
  <p:tag name="KSO_WM_SPECIAL_SOURCE" val="bdnull"/>
</p:tagLst>
</file>

<file path=ppt/tags/tag563.xml><?xml version="1.0" encoding="utf-8"?>
<p:tagLst xmlns:p="http://schemas.openxmlformats.org/presentationml/2006/main">
  <p:tag name="KSO_WM_BEAUTIFY_FLAG" val="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SPECIAL_SOURCE" val="bdnull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BEAUTIFY_FLAG" val="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BEAUTIFY_FLAG" val=""/>
</p:tagLst>
</file>

<file path=ppt/tags/tag576.xml><?xml version="1.0" encoding="utf-8"?>
<p:tagLst xmlns:p="http://schemas.openxmlformats.org/presentationml/2006/main">
  <p:tag name="KSO_WM_BEAUTIFY_FLAG" val=""/>
</p:tagLst>
</file>

<file path=ppt/tags/tag577.xml><?xml version="1.0" encoding="utf-8"?>
<p:tagLst xmlns:p="http://schemas.openxmlformats.org/presentationml/2006/main">
  <p:tag name="KSO_WM_BEAUTIFY_FLAG" val=""/>
</p:tagLst>
</file>

<file path=ppt/tags/tag578.xml><?xml version="1.0" encoding="utf-8"?>
<p:tagLst xmlns:p="http://schemas.openxmlformats.org/presentationml/2006/main">
  <p:tag name="KSO_WM_BEAUTIFY_FLAG" val=""/>
</p:tagLst>
</file>

<file path=ppt/tags/tag579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SPECIAL_SOURCE" val="bdnull"/>
</p:tagLst>
</file>

<file path=ppt/tags/tag581.xml><?xml version="1.0" encoding="utf-8"?>
<p:tagLst xmlns:p="http://schemas.openxmlformats.org/presentationml/2006/main">
  <p:tag name="KSO_WM_BEAUTIFY_FLAG" val=""/>
</p:tagLst>
</file>

<file path=ppt/tags/tag582.xml><?xml version="1.0" encoding="utf-8"?>
<p:tagLst xmlns:p="http://schemas.openxmlformats.org/presentationml/2006/main">
  <p:tag name="KSO_WM_BEAUTIFY_FLAG" val=""/>
</p:tagLst>
</file>

<file path=ppt/tags/tag583.xml><?xml version="1.0" encoding="utf-8"?>
<p:tagLst xmlns:p="http://schemas.openxmlformats.org/presentationml/2006/main">
  <p:tag name="KSO_WM_BEAUTIFY_FLAG" val=""/>
</p:tagLst>
</file>

<file path=ppt/tags/tag584.xml><?xml version="1.0" encoding="utf-8"?>
<p:tagLst xmlns:p="http://schemas.openxmlformats.org/presentationml/2006/main">
  <p:tag name="KSO_WM_BEAUTIFY_FLAG" val=""/>
</p:tagLst>
</file>

<file path=ppt/tags/tag585.xml><?xml version="1.0" encoding="utf-8"?>
<p:tagLst xmlns:p="http://schemas.openxmlformats.org/presentationml/2006/main">
  <p:tag name="KSO_WM_BEAUTIFY_FLAG" val=""/>
</p:tagLst>
</file>

<file path=ppt/tags/tag586.xml><?xml version="1.0" encoding="utf-8"?>
<p:tagLst xmlns:p="http://schemas.openxmlformats.org/presentationml/2006/main">
  <p:tag name="KSO_WM_BEAUTIFY_FLAG" val=""/>
</p:tagLst>
</file>

<file path=ppt/tags/tag587.xml><?xml version="1.0" encoding="utf-8"?>
<p:tagLst xmlns:p="http://schemas.openxmlformats.org/presentationml/2006/main">
  <p:tag name="KSO_WM_BEAUTIFY_FLAG" val=""/>
</p:tagLst>
</file>

<file path=ppt/tags/tag588.xml><?xml version="1.0" encoding="utf-8"?>
<p:tagLst xmlns:p="http://schemas.openxmlformats.org/presentationml/2006/main">
  <p:tag name="KSO_WM_BEAUTIFY_FLAG" val=""/>
</p:tagLst>
</file>

<file path=ppt/tags/tag589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BEAUTIFY_FLAG" val=""/>
</p:tagLst>
</file>

<file path=ppt/tags/tag591.xml><?xml version="1.0" encoding="utf-8"?>
<p:tagLst xmlns:p="http://schemas.openxmlformats.org/presentationml/2006/main">
  <p:tag name="KSO_WM_SPECIAL_SOURCE" val="bdnull"/>
</p:tagLst>
</file>

<file path=ppt/tags/tag592.xml><?xml version="1.0" encoding="utf-8"?>
<p:tagLst xmlns:p="http://schemas.openxmlformats.org/presentationml/2006/main">
  <p:tag name="KSO_WM_BEAUTIFY_FLAG" val=""/>
</p:tagLst>
</file>

<file path=ppt/tags/tag593.xml><?xml version="1.0" encoding="utf-8"?>
<p:tagLst xmlns:p="http://schemas.openxmlformats.org/presentationml/2006/main">
  <p:tag name="KSO_WM_BEAUTIFY_FLAG" val=""/>
</p:tagLst>
</file>

<file path=ppt/tags/tag594.xml><?xml version="1.0" encoding="utf-8"?>
<p:tagLst xmlns:p="http://schemas.openxmlformats.org/presentationml/2006/main">
  <p:tag name="KSO_WM_BEAUTIFY_FLAG" val=""/>
</p:tagLst>
</file>

<file path=ppt/tags/tag595.xml><?xml version="1.0" encoding="utf-8"?>
<p:tagLst xmlns:p="http://schemas.openxmlformats.org/presentationml/2006/main">
  <p:tag name="KSO_WM_BEAUTIFY_FLAG" val=""/>
</p:tagLst>
</file>

<file path=ppt/tags/tag596.xml><?xml version="1.0" encoding="utf-8"?>
<p:tagLst xmlns:p="http://schemas.openxmlformats.org/presentationml/2006/main">
  <p:tag name="KSO_WM_BEAUTIFY_FLAG" val=""/>
</p:tagLst>
</file>

<file path=ppt/tags/tag597.xml><?xml version="1.0" encoding="utf-8"?>
<p:tagLst xmlns:p="http://schemas.openxmlformats.org/presentationml/2006/main">
  <p:tag name="KSO_WM_BEAUTIFY_FLAG" val=""/>
</p:tagLst>
</file>

<file path=ppt/tags/tag598.xml><?xml version="1.0" encoding="utf-8"?>
<p:tagLst xmlns:p="http://schemas.openxmlformats.org/presentationml/2006/main">
  <p:tag name="KSO_WM_BEAUTIFY_FLAG" val=""/>
</p:tagLst>
</file>

<file path=ppt/tags/tag59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BEAUTIFY_FLAG" val=""/>
</p:tagLst>
</file>

<file path=ppt/tags/tag601.xml><?xml version="1.0" encoding="utf-8"?>
<p:tagLst xmlns:p="http://schemas.openxmlformats.org/presentationml/2006/main">
  <p:tag name="KSO_WM_SPECIAL_SOURCE" val="bdnull"/>
</p:tagLst>
</file>

<file path=ppt/tags/tag602.xml><?xml version="1.0" encoding="utf-8"?>
<p:tagLst xmlns:p="http://schemas.openxmlformats.org/presentationml/2006/main">
  <p:tag name="KSO_WM_BEAUTIFY_FLAG" val=""/>
</p:tagLst>
</file>

<file path=ppt/tags/tag603.xml><?xml version="1.0" encoding="utf-8"?>
<p:tagLst xmlns:p="http://schemas.openxmlformats.org/presentationml/2006/main">
  <p:tag name="KSO_WM_BEAUTIFY_FLAG" val=""/>
</p:tagLst>
</file>

<file path=ppt/tags/tag604.xml><?xml version="1.0" encoding="utf-8"?>
<p:tagLst xmlns:p="http://schemas.openxmlformats.org/presentationml/2006/main">
  <p:tag name="KSO_WM_BEAUTIFY_FLAG" val=""/>
</p:tagLst>
</file>

<file path=ppt/tags/tag605.xml><?xml version="1.0" encoding="utf-8"?>
<p:tagLst xmlns:p="http://schemas.openxmlformats.org/presentationml/2006/main">
  <p:tag name="KSO_WM_BEAUTIFY_FLAG" val=""/>
</p:tagLst>
</file>

<file path=ppt/tags/tag606.xml><?xml version="1.0" encoding="utf-8"?>
<p:tagLst xmlns:p="http://schemas.openxmlformats.org/presentationml/2006/main">
  <p:tag name="KSO_WM_SPECIAL_SOURCE" val="bdnull"/>
</p:tagLst>
</file>

<file path=ppt/tags/tag607.xml><?xml version="1.0" encoding="utf-8"?>
<p:tagLst xmlns:p="http://schemas.openxmlformats.org/presentationml/2006/main">
  <p:tag name="KSO_WM_BEAUTIFY_FLAG" val=""/>
</p:tagLst>
</file>

<file path=ppt/tags/tag608.xml><?xml version="1.0" encoding="utf-8"?>
<p:tagLst xmlns:p="http://schemas.openxmlformats.org/presentationml/2006/main">
  <p:tag name="KSO_WM_BEAUTIFY_FLAG" val=""/>
</p:tagLst>
</file>

<file path=ppt/tags/tag609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SPECIAL_SOURCE" val="bdnull"/>
</p:tagLst>
</file>

<file path=ppt/tags/tag611.xml><?xml version="1.0" encoding="utf-8"?>
<p:tagLst xmlns:p="http://schemas.openxmlformats.org/presentationml/2006/main">
  <p:tag name="KSO_WM_BEAUTIFY_FLAG" val=""/>
</p:tagLst>
</file>

<file path=ppt/tags/tag612.xml><?xml version="1.0" encoding="utf-8"?>
<p:tagLst xmlns:p="http://schemas.openxmlformats.org/presentationml/2006/main">
  <p:tag name="KSO_WM_BEAUTIFY_FLAG" val=""/>
</p:tagLst>
</file>

<file path=ppt/tags/tag613.xml><?xml version="1.0" encoding="utf-8"?>
<p:tagLst xmlns:p="http://schemas.openxmlformats.org/presentationml/2006/main">
  <p:tag name="KSO_WM_BEAUTIFY_FLAG" val=""/>
</p:tagLst>
</file>

<file path=ppt/tags/tag614.xml><?xml version="1.0" encoding="utf-8"?>
<p:tagLst xmlns:p="http://schemas.openxmlformats.org/presentationml/2006/main">
  <p:tag name="KSO_WM_SPECIAL_SOURCE" val="bdnull"/>
</p:tagLst>
</file>

<file path=ppt/tags/tag615.xml><?xml version="1.0" encoding="utf-8"?>
<p:tagLst xmlns:p="http://schemas.openxmlformats.org/presentationml/2006/main">
  <p:tag name="KSO_WM_BEAUTIFY_FLAG" val=""/>
</p:tagLst>
</file>

<file path=ppt/tags/tag616.xml><?xml version="1.0" encoding="utf-8"?>
<p:tagLst xmlns:p="http://schemas.openxmlformats.org/presentationml/2006/main">
  <p:tag name="KSO_WM_BEAUTIFY_FLAG" val=""/>
</p:tagLst>
</file>

<file path=ppt/tags/tag617.xml><?xml version="1.0" encoding="utf-8"?>
<p:tagLst xmlns:p="http://schemas.openxmlformats.org/presentationml/2006/main">
  <p:tag name="KSO_WM_BEAUTIFY_FLAG" val=""/>
</p:tagLst>
</file>

<file path=ppt/tags/tag618.xml><?xml version="1.0" encoding="utf-8"?>
<p:tagLst xmlns:p="http://schemas.openxmlformats.org/presentationml/2006/main">
  <p:tag name="KSO_WM_SPECIAL_SOURCE" val="bdnull"/>
</p:tagLst>
</file>

<file path=ppt/tags/tag619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BEAUTIFY_FLAG" val=""/>
</p:tagLst>
</file>

<file path=ppt/tags/tag621.xml><?xml version="1.0" encoding="utf-8"?>
<p:tagLst xmlns:p="http://schemas.openxmlformats.org/presentationml/2006/main">
  <p:tag name="KSO_WM_BEAUTIFY_FLAG" val=""/>
</p:tagLst>
</file>

<file path=ppt/tags/tag622.xml><?xml version="1.0" encoding="utf-8"?>
<p:tagLst xmlns:p="http://schemas.openxmlformats.org/presentationml/2006/main">
  <p:tag name="KSO_WM_BEAUTIFY_FLAG" val=""/>
</p:tagLst>
</file>

<file path=ppt/tags/tag623.xml><?xml version="1.0" encoding="utf-8"?>
<p:tagLst xmlns:p="http://schemas.openxmlformats.org/presentationml/2006/main">
  <p:tag name="KSO_WM_SPECIAL_SOURCE" val="bdnull"/>
</p:tagLst>
</file>

<file path=ppt/tags/tag624.xml><?xml version="1.0" encoding="utf-8"?>
<p:tagLst xmlns:p="http://schemas.openxmlformats.org/presentationml/2006/main">
  <p:tag name="KSO_WM_BEAUTIFY_FLAG" val=""/>
</p:tagLst>
</file>

<file path=ppt/tags/tag625.xml><?xml version="1.0" encoding="utf-8"?>
<p:tagLst xmlns:p="http://schemas.openxmlformats.org/presentationml/2006/main">
  <p:tag name="KSO_WM_BEAUTIFY_FLAG" val=""/>
</p:tagLst>
</file>

<file path=ppt/tags/tag626.xml><?xml version="1.0" encoding="utf-8"?>
<p:tagLst xmlns:p="http://schemas.openxmlformats.org/presentationml/2006/main">
  <p:tag name="KSO_WM_BEAUTIFY_FLAG" val=""/>
</p:tagLst>
</file>

<file path=ppt/tags/tag627.xml><?xml version="1.0" encoding="utf-8"?>
<p:tagLst xmlns:p="http://schemas.openxmlformats.org/presentationml/2006/main">
  <p:tag name="KSO_WM_SPECIAL_SOURCE" val="bdnull"/>
</p:tagLst>
</file>

<file path=ppt/tags/tag628.xml><?xml version="1.0" encoding="utf-8"?>
<p:tagLst xmlns:p="http://schemas.openxmlformats.org/presentationml/2006/main">
  <p:tag name="KSO_WM_BEAUTIFY_FLAG" val=""/>
</p:tagLst>
</file>

<file path=ppt/tags/tag629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BEAUTIFY_FLAG" val=""/>
</p:tagLst>
</file>

<file path=ppt/tags/tag631.xml><?xml version="1.0" encoding="utf-8"?>
<p:tagLst xmlns:p="http://schemas.openxmlformats.org/presentationml/2006/main">
  <p:tag name="KSO_WM_BEAUTIFY_FLAG" val=""/>
</p:tagLst>
</file>

<file path=ppt/tags/tag632.xml><?xml version="1.0" encoding="utf-8"?>
<p:tagLst xmlns:p="http://schemas.openxmlformats.org/presentationml/2006/main">
  <p:tag name="KSO_WM_SPECIAL_SOURCE" val="bdnull"/>
</p:tagLst>
</file>

<file path=ppt/tags/tag633.xml><?xml version="1.0" encoding="utf-8"?>
<p:tagLst xmlns:p="http://schemas.openxmlformats.org/presentationml/2006/main">
  <p:tag name="KSO_WM_BEAUTIFY_FLAG" val=""/>
</p:tagLst>
</file>

<file path=ppt/tags/tag634.xml><?xml version="1.0" encoding="utf-8"?>
<p:tagLst xmlns:p="http://schemas.openxmlformats.org/presentationml/2006/main">
  <p:tag name="KSO_WM_BEAUTIFY_FLAG" val=""/>
</p:tagLst>
</file>

<file path=ppt/tags/tag635.xml><?xml version="1.0" encoding="utf-8"?>
<p:tagLst xmlns:p="http://schemas.openxmlformats.org/presentationml/2006/main">
  <p:tag name="KSO_WM_BEAUTIFY_FLAG" val=""/>
</p:tagLst>
</file>

<file path=ppt/tags/tag636.xml><?xml version="1.0" encoding="utf-8"?>
<p:tagLst xmlns:p="http://schemas.openxmlformats.org/presentationml/2006/main">
  <p:tag name="KSO_WM_BEAUTIFY_FLAG" val=""/>
</p:tagLst>
</file>

<file path=ppt/tags/tag637.xml><?xml version="1.0" encoding="utf-8"?>
<p:tagLst xmlns:p="http://schemas.openxmlformats.org/presentationml/2006/main">
  <p:tag name="KSO_WM_BEAUTIFY_FLAG" val=""/>
</p:tagLst>
</file>

<file path=ppt/tags/tag638.xml><?xml version="1.0" encoding="utf-8"?>
<p:tagLst xmlns:p="http://schemas.openxmlformats.org/presentationml/2006/main">
  <p:tag name="KSO_WM_BEAUTIFY_FLAG" val=""/>
</p:tagLst>
</file>

<file path=ppt/tags/tag639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KSO_WM_BEAUTIFY_FLAG" val=""/>
</p:tagLst>
</file>

<file path=ppt/tags/tag641.xml><?xml version="1.0" encoding="utf-8"?>
<p:tagLst xmlns:p="http://schemas.openxmlformats.org/presentationml/2006/main">
  <p:tag name="KSO_WM_SPECIAL_SOURCE" val="bdnull"/>
</p:tagLst>
</file>

<file path=ppt/tags/tag642.xml><?xml version="1.0" encoding="utf-8"?>
<p:tagLst xmlns:p="http://schemas.openxmlformats.org/presentationml/2006/main">
  <p:tag name="KSO_WM_BEAUTIFY_FLAG" val=""/>
</p:tagLst>
</file>

<file path=ppt/tags/tag643.xml><?xml version="1.0" encoding="utf-8"?>
<p:tagLst xmlns:p="http://schemas.openxmlformats.org/presentationml/2006/main">
  <p:tag name="KSO_WM_BEAUTIFY_FLAG" val=""/>
</p:tagLst>
</file>

<file path=ppt/tags/tag644.xml><?xml version="1.0" encoding="utf-8"?>
<p:tagLst xmlns:p="http://schemas.openxmlformats.org/presentationml/2006/main">
  <p:tag name="KSO_WM_BEAUTIFY_FLAG" val=""/>
</p:tagLst>
</file>

<file path=ppt/tags/tag645.xml><?xml version="1.0" encoding="utf-8"?>
<p:tagLst xmlns:p="http://schemas.openxmlformats.org/presentationml/2006/main">
  <p:tag name="KSO_WM_BEAUTIFY_FLAG" val=""/>
</p:tagLst>
</file>

<file path=ppt/tags/tag646.xml><?xml version="1.0" encoding="utf-8"?>
<p:tagLst xmlns:p="http://schemas.openxmlformats.org/presentationml/2006/main">
  <p:tag name="KSO_WM_BEAUTIFY_FLAG" val=""/>
</p:tagLst>
</file>

<file path=ppt/tags/tag647.xml><?xml version="1.0" encoding="utf-8"?>
<p:tagLst xmlns:p="http://schemas.openxmlformats.org/presentationml/2006/main">
  <p:tag name="KSO_WM_BEAUTIFY_FLAG" val=""/>
</p:tagLst>
</file>

<file path=ppt/tags/tag648.xml><?xml version="1.0" encoding="utf-8"?>
<p:tagLst xmlns:p="http://schemas.openxmlformats.org/presentationml/2006/main">
  <p:tag name="KSO_WM_BEAUTIFY_FLAG" val=""/>
</p:tagLst>
</file>

<file path=ppt/tags/tag649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0.xml><?xml version="1.0" encoding="utf-8"?>
<p:tagLst xmlns:p="http://schemas.openxmlformats.org/presentationml/2006/main">
  <p:tag name="KSO_WM_BEAUTIFY_FLAG" val=""/>
</p:tagLst>
</file>

<file path=ppt/tags/tag651.xml><?xml version="1.0" encoding="utf-8"?>
<p:tagLst xmlns:p="http://schemas.openxmlformats.org/presentationml/2006/main">
  <p:tag name="KSO_WM_SPECIAL_SOURCE" val="bdnull"/>
</p:tagLst>
</file>

<file path=ppt/tags/tag652.xml><?xml version="1.0" encoding="utf-8"?>
<p:tagLst xmlns:p="http://schemas.openxmlformats.org/presentationml/2006/main">
  <p:tag name="KSO_WM_BEAUTIFY_FLAG" val=""/>
</p:tagLst>
</file>

<file path=ppt/tags/tag653.xml><?xml version="1.0" encoding="utf-8"?>
<p:tagLst xmlns:p="http://schemas.openxmlformats.org/presentationml/2006/main">
  <p:tag name="KSO_WM_BEAUTIFY_FLAG" val=""/>
</p:tagLst>
</file>

<file path=ppt/tags/tag654.xml><?xml version="1.0" encoding="utf-8"?>
<p:tagLst xmlns:p="http://schemas.openxmlformats.org/presentationml/2006/main">
  <p:tag name="KSO_WM_BEAUTIFY_FLAG" val=""/>
</p:tagLst>
</file>

<file path=ppt/tags/tag655.xml><?xml version="1.0" encoding="utf-8"?>
<p:tagLst xmlns:p="http://schemas.openxmlformats.org/presentationml/2006/main">
  <p:tag name="KSO_WM_BEAUTIFY_FLAG" val=""/>
</p:tagLst>
</file>

<file path=ppt/tags/tag656.xml><?xml version="1.0" encoding="utf-8"?>
<p:tagLst xmlns:p="http://schemas.openxmlformats.org/presentationml/2006/main">
  <p:tag name="KSO_WM_BEAUTIFY_FLAG" val=""/>
</p:tagLst>
</file>

<file path=ppt/tags/tag657.xml><?xml version="1.0" encoding="utf-8"?>
<p:tagLst xmlns:p="http://schemas.openxmlformats.org/presentationml/2006/main">
  <p:tag name="KSO_WM_SPECIAL_SOURCE" val="bdnull"/>
</p:tagLst>
</file>

<file path=ppt/tags/tag658.xml><?xml version="1.0" encoding="utf-8"?>
<p:tagLst xmlns:p="http://schemas.openxmlformats.org/presentationml/2006/main">
  <p:tag name="KSO_WM_BEAUTIFY_FLAG" val=""/>
</p:tagLst>
</file>

<file path=ppt/tags/tag659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0.xml><?xml version="1.0" encoding="utf-8"?>
<p:tagLst xmlns:p="http://schemas.openxmlformats.org/presentationml/2006/main">
  <p:tag name="KSO_WM_BEAUTIFY_FLAG" val=""/>
</p:tagLst>
</file>

<file path=ppt/tags/tag661.xml><?xml version="1.0" encoding="utf-8"?>
<p:tagLst xmlns:p="http://schemas.openxmlformats.org/presentationml/2006/main">
  <p:tag name="KSO_WM_BEAUTIFY_FLAG" val=""/>
</p:tagLst>
</file>

<file path=ppt/tags/tag662.xml><?xml version="1.0" encoding="utf-8"?>
<p:tagLst xmlns:p="http://schemas.openxmlformats.org/presentationml/2006/main">
  <p:tag name="KSO_WM_SPECIAL_SOURCE" val="bdnull"/>
</p:tagLst>
</file>

<file path=ppt/tags/tag663.xml><?xml version="1.0" encoding="utf-8"?>
<p:tagLst xmlns:p="http://schemas.openxmlformats.org/presentationml/2006/main">
  <p:tag name="KSO_WM_BEAUTIFY_FLAG" val=""/>
</p:tagLst>
</file>

<file path=ppt/tags/tag664.xml><?xml version="1.0" encoding="utf-8"?>
<p:tagLst xmlns:p="http://schemas.openxmlformats.org/presentationml/2006/main">
  <p:tag name="KSO_WM_BEAUTIFY_FLAG" val=""/>
</p:tagLst>
</file>

<file path=ppt/tags/tag665.xml><?xml version="1.0" encoding="utf-8"?>
<p:tagLst xmlns:p="http://schemas.openxmlformats.org/presentationml/2006/main">
  <p:tag name="KSO_WM_BEAUTIFY_FLAG" val=""/>
</p:tagLst>
</file>

<file path=ppt/tags/tag666.xml><?xml version="1.0" encoding="utf-8"?>
<p:tagLst xmlns:p="http://schemas.openxmlformats.org/presentationml/2006/main">
  <p:tag name="KSO_WM_SPECIAL_SOURCE" val="bdnull"/>
</p:tagLst>
</file>

<file path=ppt/tags/tag667.xml><?xml version="1.0" encoding="utf-8"?>
<p:tagLst xmlns:p="http://schemas.openxmlformats.org/presentationml/2006/main">
  <p:tag name="KSO_WM_BEAUTIFY_FLAG" val=""/>
</p:tagLst>
</file>

<file path=ppt/tags/tag668.xml><?xml version="1.0" encoding="utf-8"?>
<p:tagLst xmlns:p="http://schemas.openxmlformats.org/presentationml/2006/main">
  <p:tag name="KSO_WM_BEAUTIFY_FLAG" val=""/>
</p:tagLst>
</file>

<file path=ppt/tags/tag669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0.xml><?xml version="1.0" encoding="utf-8"?>
<p:tagLst xmlns:p="http://schemas.openxmlformats.org/presentationml/2006/main">
  <p:tag name="KSO_WM_BEAUTIFY_FLAG" val=""/>
</p:tagLst>
</file>

<file path=ppt/tags/tag671.xml><?xml version="1.0" encoding="utf-8"?>
<p:tagLst xmlns:p="http://schemas.openxmlformats.org/presentationml/2006/main">
  <p:tag name="KSO_WM_SPECIAL_SOURCE" val="bdnull"/>
</p:tagLst>
</file>

<file path=ppt/tags/tag672.xml><?xml version="1.0" encoding="utf-8"?>
<p:tagLst xmlns:p="http://schemas.openxmlformats.org/presentationml/2006/main">
  <p:tag name="KSO_WM_BEAUTIFY_FLAG" val=""/>
</p:tagLst>
</file>

<file path=ppt/tags/tag673.xml><?xml version="1.0" encoding="utf-8"?>
<p:tagLst xmlns:p="http://schemas.openxmlformats.org/presentationml/2006/main">
  <p:tag name="KSO_WM_BEAUTIFY_FLAG" val=""/>
</p:tagLst>
</file>

<file path=ppt/tags/tag674.xml><?xml version="1.0" encoding="utf-8"?>
<p:tagLst xmlns:p="http://schemas.openxmlformats.org/presentationml/2006/main">
  <p:tag name="KSO_WM_BEAUTIFY_FLAG" val=""/>
</p:tagLst>
</file>

<file path=ppt/tags/tag675.xml><?xml version="1.0" encoding="utf-8"?>
<p:tagLst xmlns:p="http://schemas.openxmlformats.org/presentationml/2006/main">
  <p:tag name="KSO_WM_BEAUTIFY_FLAG" val=""/>
</p:tagLst>
</file>

<file path=ppt/tags/tag676.xml><?xml version="1.0" encoding="utf-8"?>
<p:tagLst xmlns:p="http://schemas.openxmlformats.org/presentationml/2006/main">
  <p:tag name="KSO_WM_SPECIAL_SOURCE" val="bdnull"/>
</p:tagLst>
</file>

<file path=ppt/tags/tag677.xml><?xml version="1.0" encoding="utf-8"?>
<p:tagLst xmlns:p="http://schemas.openxmlformats.org/presentationml/2006/main">
  <p:tag name="KSO_WM_BEAUTIFY_FLAG" val=""/>
</p:tagLst>
</file>

<file path=ppt/tags/tag678.xml><?xml version="1.0" encoding="utf-8"?>
<p:tagLst xmlns:p="http://schemas.openxmlformats.org/presentationml/2006/main">
  <p:tag name="KSO_WM_BEAUTIFY_FLAG" val=""/>
</p:tagLst>
</file>

<file path=ppt/tags/tag679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0.xml><?xml version="1.0" encoding="utf-8"?>
<p:tagLst xmlns:p="http://schemas.openxmlformats.org/presentationml/2006/main">
  <p:tag name="KSO_WM_SPECIAL_SOURCE" val="bdnull"/>
</p:tagLst>
</file>

<file path=ppt/tags/tag681.xml><?xml version="1.0" encoding="utf-8"?>
<p:tagLst xmlns:p="http://schemas.openxmlformats.org/presentationml/2006/main">
  <p:tag name="KSO_WM_UNIT_ISCONTENTSTITLE" val="0"/>
  <p:tag name="KSO_WM_UNIT_ISNUMDGMTITLE" val="0"/>
  <p:tag name="KSO_WM_UNIT_NOCLEAR" val="1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93369_15*a*1"/>
  <p:tag name="KSO_WM_TEMPLATE_CATEGORY" val="custom"/>
  <p:tag name="KSO_WM_TEMPLATE_INDEX" val="20193369"/>
  <p:tag name="KSO_WM_UNIT_LAYERLEVEL" val="1"/>
  <p:tag name="KSO_WM_TAG_VERSION" val="1.0"/>
  <p:tag name="KSO_WM_BEAUTIFY_FLAG" val="#wm#"/>
  <p:tag name="KSO_WM_UNIT_PRESET_TEXT" val="Thanks"/>
</p:tagLst>
</file>

<file path=ppt/tags/tag6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93369_15*b*1"/>
  <p:tag name="KSO_WM_TEMPLATE_CATEGORY" val="custom"/>
  <p:tag name="KSO_WM_TEMPLATE_INDEX" val="20193369"/>
  <p:tag name="KSO_WM_UNIT_LAYERLEVEL" val="1"/>
  <p:tag name="KSO_WM_TAG_VERSION" val="1.0"/>
  <p:tag name="KSO_WM_BEAUTIFY_FLAG" val="#wm#"/>
  <p:tag name="KSO_WM_UNIT_PRESET_TEXT" val="单击此处编辑副标题内容"/>
</p:tagLst>
</file>

<file path=ppt/tags/tag683.xml><?xml version="1.0" encoding="utf-8"?>
<p:tagLst xmlns:p="http://schemas.openxmlformats.org/presentationml/2006/main">
  <p:tag name="KSO_WM_SLIDE_ID" val="custom20193369_15"/>
  <p:tag name="KSO_WM_TEMPLATE_SUBCATEGORY" val="0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15"/>
  <p:tag name="KSO_WM_TAG_VERSION" val="1.0"/>
  <p:tag name="KSO_WM_BEAUTIFY_FLAG" val="#wm#"/>
  <p:tag name="KSO_WM_TEMPLATE_CATEGORY" val="custom"/>
  <p:tag name="KSO_WM_TEMPLATE_INDEX" val="20193369"/>
  <p:tag name="KSO_WM_SLIDE_LAYOUT" val="a_b"/>
  <p:tag name="KSO_WM_SLIDE_LAYOUT_CNT" val="1_1"/>
  <p:tag name="KSO_WM_SPECIAL_SOURCE" val="bdnull"/>
</p:tagLst>
</file>

<file path=ppt/tags/tag684.xml><?xml version="1.0" encoding="utf-8"?>
<p:tagLst xmlns:p="http://schemas.openxmlformats.org/presentationml/2006/main">
  <p:tag name="COMMONDATA" val="eyJoZGlkIjoiYTEzMzRiMTM4ZmQ1N2NkOGRhOGMwODAwNmExZmNmZWIifQ=="/>
  <p:tag name="commondata" val="eyJoZGlkIjoiNDc3Yjg1Mjc3MmUxMjdlNTU3MWVhZWU3N2RjMzllNDcifQ==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A20199918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0F1E62"/>
      </a:accent1>
      <a:accent2>
        <a:srgbClr val="0F2C57"/>
      </a:accent2>
      <a:accent3>
        <a:srgbClr val="0F3A4B"/>
      </a:accent3>
      <a:accent4>
        <a:srgbClr val="104841"/>
      </a:accent4>
      <a:accent5>
        <a:srgbClr val="105535"/>
      </a:accent5>
      <a:accent6>
        <a:srgbClr val="106329"/>
      </a:accent6>
      <a:hlink>
        <a:srgbClr val="304FFC"/>
      </a:hlink>
      <a:folHlink>
        <a:srgbClr val="492067"/>
      </a:folHlink>
    </a:clrScheme>
    <a:fontScheme name="商务风">
      <a:majorFont>
        <a:latin typeface="微软雅黑"/>
        <a:ea typeface="汉仪旗黑-85S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7">
      <a:dk1>
        <a:srgbClr val="000000"/>
      </a:dk1>
      <a:lt1>
        <a:srgbClr val="FFFFFF"/>
      </a:lt1>
      <a:dk2>
        <a:srgbClr val="F2F3FF"/>
      </a:dk2>
      <a:lt2>
        <a:srgbClr val="FFFFFF"/>
      </a:lt2>
      <a:accent1>
        <a:srgbClr val="5066E9"/>
      </a:accent1>
      <a:accent2>
        <a:srgbClr val="598DD5"/>
      </a:accent2>
      <a:accent3>
        <a:srgbClr val="5CAAC6"/>
      </a:accent3>
      <a:accent4>
        <a:srgbClr val="60C1B5"/>
      </a:accent4>
      <a:accent5>
        <a:srgbClr val="64D6A1"/>
      </a:accent5>
      <a:accent6>
        <a:srgbClr val="67EB8D"/>
      </a:accent6>
      <a:hlink>
        <a:srgbClr val="5066E9"/>
      </a:hlink>
      <a:folHlink>
        <a:srgbClr val="9F67A3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20199918">
    <a:dk1>
      <a:srgbClr val="000000"/>
    </a:dk1>
    <a:lt1>
      <a:srgbClr val="FFFFFF"/>
    </a:lt1>
    <a:dk2>
      <a:srgbClr val="F2F2F2"/>
    </a:dk2>
    <a:lt2>
      <a:srgbClr val="FFFFFF"/>
    </a:lt2>
    <a:accent1>
      <a:srgbClr val="0F1E62"/>
    </a:accent1>
    <a:accent2>
      <a:srgbClr val="0F2C57"/>
    </a:accent2>
    <a:accent3>
      <a:srgbClr val="0F3A4B"/>
    </a:accent3>
    <a:accent4>
      <a:srgbClr val="104841"/>
    </a:accent4>
    <a:accent5>
      <a:srgbClr val="105535"/>
    </a:accent5>
    <a:accent6>
      <a:srgbClr val="106329"/>
    </a:accent6>
    <a:hlink>
      <a:srgbClr val="304FFC"/>
    </a:hlink>
    <a:folHlink>
      <a:srgbClr val="492067"/>
    </a:folHlink>
  </a:clrScheme>
</a:themeOverride>
</file>

<file path=ppt/theme/themeOverride2.xml><?xml version="1.0" encoding="utf-8"?>
<a:themeOverride xmlns:a="http://schemas.openxmlformats.org/drawingml/2006/main">
  <a:clrScheme name="自定义 7">
    <a:dk1>
      <a:srgbClr val="000000"/>
    </a:dk1>
    <a:lt1>
      <a:srgbClr val="FFFFFF"/>
    </a:lt1>
    <a:dk2>
      <a:srgbClr val="F2F3FF"/>
    </a:dk2>
    <a:lt2>
      <a:srgbClr val="FFFFFF"/>
    </a:lt2>
    <a:accent1>
      <a:srgbClr val="5066E9"/>
    </a:accent1>
    <a:accent2>
      <a:srgbClr val="598DD5"/>
    </a:accent2>
    <a:accent3>
      <a:srgbClr val="5CAAC6"/>
    </a:accent3>
    <a:accent4>
      <a:srgbClr val="60C1B5"/>
    </a:accent4>
    <a:accent5>
      <a:srgbClr val="64D6A1"/>
    </a:accent5>
    <a:accent6>
      <a:srgbClr val="67EB8D"/>
    </a:accent6>
    <a:hlink>
      <a:srgbClr val="5066E9"/>
    </a:hlink>
    <a:folHlink>
      <a:srgbClr val="9F67A3"/>
    </a:folHlink>
  </a:clrScheme>
</a:themeOverride>
</file>

<file path=ppt/theme/themeOverride3.xml><?xml version="1.0" encoding="utf-8"?>
<a:themeOverride xmlns:a="http://schemas.openxmlformats.org/drawingml/2006/main">
  <a:clrScheme name="自定义 7">
    <a:dk1>
      <a:srgbClr val="000000"/>
    </a:dk1>
    <a:lt1>
      <a:srgbClr val="FFFFFF"/>
    </a:lt1>
    <a:dk2>
      <a:srgbClr val="F2F3FF"/>
    </a:dk2>
    <a:lt2>
      <a:srgbClr val="FFFFFF"/>
    </a:lt2>
    <a:accent1>
      <a:srgbClr val="5066E9"/>
    </a:accent1>
    <a:accent2>
      <a:srgbClr val="598DD5"/>
    </a:accent2>
    <a:accent3>
      <a:srgbClr val="5CAAC6"/>
    </a:accent3>
    <a:accent4>
      <a:srgbClr val="60C1B5"/>
    </a:accent4>
    <a:accent5>
      <a:srgbClr val="64D6A1"/>
    </a:accent5>
    <a:accent6>
      <a:srgbClr val="67EB8D"/>
    </a:accent6>
    <a:hlink>
      <a:srgbClr val="5066E9"/>
    </a:hlink>
    <a:folHlink>
      <a:srgbClr val="9F67A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3181</Words>
  <Application>WPS 演示</Application>
  <PresentationFormat>自定义</PresentationFormat>
  <Paragraphs>569</Paragraphs>
  <Slides>41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41</vt:i4>
      </vt:variant>
    </vt:vector>
  </HeadingPairs>
  <TitlesOfParts>
    <vt:vector size="68" baseType="lpstr">
      <vt:lpstr>Arial</vt:lpstr>
      <vt:lpstr>宋体</vt:lpstr>
      <vt:lpstr>Wingdings</vt:lpstr>
      <vt:lpstr>Calibri</vt:lpstr>
      <vt:lpstr>Helvetica Neue</vt:lpstr>
      <vt:lpstr>汉仪书宋二KW</vt:lpstr>
      <vt:lpstr>汉仪旗黑-85S</vt:lpstr>
      <vt:lpstr>汉仪中黑KW</vt:lpstr>
      <vt:lpstr>微软雅黑</vt:lpstr>
      <vt:lpstr>汉仪旗黑</vt:lpstr>
      <vt:lpstr>楷体</vt:lpstr>
      <vt:lpstr>汉仪楷体KW</vt:lpstr>
      <vt:lpstr>楷体_GB2312</vt:lpstr>
      <vt:lpstr>Wingdings</vt:lpstr>
      <vt:lpstr>宋体</vt:lpstr>
      <vt:lpstr>Arial Unicode MS</vt:lpstr>
      <vt:lpstr>等线 Light</vt:lpstr>
      <vt:lpstr>汉仪中等线KW</vt:lpstr>
      <vt:lpstr>等线</vt:lpstr>
      <vt:lpstr>汉仪楷体简</vt:lpstr>
      <vt:lpstr>微软雅黑</vt:lpstr>
      <vt:lpstr>楷体</vt:lpstr>
      <vt:lpstr>楷体_GB2312</vt:lpstr>
      <vt:lpstr>第一PPT，www.1ppt.com</vt:lpstr>
      <vt:lpstr>1_自定义设计方案</vt:lpstr>
      <vt:lpstr>1_Office 主题​​</vt:lpstr>
      <vt:lpstr>2_Office 主题​​</vt:lpstr>
      <vt:lpstr>淮北师范大学 “淮师心声”综合服务平台</vt:lpstr>
      <vt:lpstr>建设情况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工作总结</dc:title>
  <dc:creator/>
  <cp:keywords>第一PPT模板网：www.1ppt.com</cp:keywords>
  <cp:lastModifiedBy>何炜</cp:lastModifiedBy>
  <cp:revision>127</cp:revision>
  <dcterms:created xsi:type="dcterms:W3CDTF">2024-12-29T09:42:25Z</dcterms:created>
  <dcterms:modified xsi:type="dcterms:W3CDTF">2024-12-29T09:42:25Z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2052-6.14.0.8924</vt:lpwstr>
  </property>
  <property fmtid="{D5CDD505-2E9C-101B-9397-08002B2CF9AE}" pid="3" name="ICV">
    <vt:lpwstr>DF1B451F1CB81E86BD0249672B407DEA_43</vt:lpwstr>
  </property>
</Properties>
</file>